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72" r:id="rId13"/>
    <p:sldId id="263" r:id="rId14"/>
    <p:sldId id="264" r:id="rId15"/>
    <p:sldId id="265" r:id="rId16"/>
    <p:sldId id="266" r:id="rId17"/>
    <p:sldId id="277" r:id="rId18"/>
    <p:sldId id="267" r:id="rId19"/>
    <p:sldId id="271" r:id="rId20"/>
    <p:sldId id="269" r:id="rId21"/>
    <p:sldId id="268" r:id="rId22"/>
    <p:sldId id="270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0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55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25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44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81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395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19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91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116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11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6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C3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C539-ED4E-4AF8-9393-53329AD428FE}" type="datetimeFigureOut">
              <a:rPr lang="hu-HU" smtClean="0"/>
              <a:t>2020. 12. 30.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F8F2-E1C6-4B98-8706-37D93172A7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24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2160000"/>
            <a:ext cx="1079556" cy="1460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3781492"/>
            <a:ext cx="1079556" cy="14605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781492"/>
            <a:ext cx="1079556" cy="14605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2160000"/>
            <a:ext cx="1079556" cy="14605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60000"/>
            <a:ext cx="1079556" cy="14605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0"/>
            <a:ext cx="1079556" cy="146057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2160000"/>
            <a:ext cx="1079556" cy="146057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00" y="2160000"/>
            <a:ext cx="1079556" cy="146057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3781492"/>
            <a:ext cx="1079556" cy="146057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3781492"/>
            <a:ext cx="1079556" cy="146057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2160000"/>
            <a:ext cx="1079556" cy="1460575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7" y="3781492"/>
            <a:ext cx="1079556" cy="1460575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7" y="2160000"/>
            <a:ext cx="1079556" cy="1460575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3781492"/>
            <a:ext cx="1079556" cy="14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10391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-0.53138 -0.236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89" y="-117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21146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1497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31888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4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092 L -0.10599 0.238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6" y="118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0.10651 0.236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120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0.42526 -0.2363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76" y="-1182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-0.42526 0.236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7" y="1192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3.7037E-7 L 0.31888 -0.236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-117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53151 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És végül a szabályos dobókocka oldalai egyforma alakúak, és a kocka mindegyik oldalára egyforma valószínűséggel esik, ha a kockát véletlenszerűen dobjuk.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tedd le a kockát egy vízszintes felületre. </a:t>
            </a:r>
          </a:p>
          <a:p>
            <a:endParaRPr lang="hu-HU" sz="2400" dirty="0"/>
          </a:p>
          <a:p>
            <a:r>
              <a:rPr lang="hu-HU" sz="2400" dirty="0" smtClean="0"/>
              <a:t>A letett kockának legyen egy felső oldala, legyen egy alsó oldala. A letett kocka egyik oldala legyen bal oldalon, másik oldala legyen jobb oldalon a szemszögedből nézve. És a letett kockának az egyik oldala legyen veled szembe, ez lesz a szemközti oldala a kockának, a letett kockának a veled szemben levő oldallal szemközti oldala legyen a kocka hátsó oldala.</a:t>
            </a:r>
            <a:r>
              <a:rPr lang="hu-HU" sz="2400" dirty="0"/>
              <a:t> </a:t>
            </a:r>
            <a:r>
              <a:rPr lang="hu-HU" sz="2400" dirty="0" smtClean="0"/>
              <a:t>Az teljesen mindegy, hogy a letett kocka felső, alsó, bal, jobb, szemközti, hátsó lapjain hány pötty van. Ezt eldöntheted Te is, vagy leteheted a kockát véletlenszerűen is.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 ilyen kockával kell egyszerű, de odafigyelést kívánó feladatot megoldani.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a feladatod a kocka elfordítása lesz.</a:t>
            </a:r>
          </a:p>
          <a:p>
            <a:endParaRPr lang="hu-HU" sz="2400" dirty="0"/>
          </a:p>
          <a:p>
            <a:r>
              <a:rPr lang="hu-HU" sz="2400" dirty="0" smtClean="0"/>
              <a:t>A kockát úgy kell előre fordítani, hogy a szemközti lapból legyen felső lap, a felső lapból legyen hátsó lap, a hátsó lapból legyen alsó lap, és az alsó lapból legyen szemközti lap. A kocka bal oldali lapja a bal oldalon marad, és a kocka jobb oldali lapja jobb oldalon marad.</a:t>
            </a:r>
          </a:p>
          <a:p>
            <a:endParaRPr lang="hu-HU" sz="2400" dirty="0"/>
          </a:p>
          <a:p>
            <a:r>
              <a:rPr lang="hu-HU" sz="2400" dirty="0" smtClean="0"/>
              <a:t>A kockát úgy kell jobbra fordítani, hogy a bal oldali lapból legyen felső lap, a felső lapból legyen jobb oldali lap, a jobb oldali lapból legyen alsó lap, és az alsó lapból bal oldali lap legyen. A kocka szemközti lapja szemközti </a:t>
            </a:r>
            <a:r>
              <a:rPr lang="hu-HU" sz="2400" dirty="0" smtClean="0"/>
              <a:t>lap </a:t>
            </a:r>
            <a:r>
              <a:rPr lang="hu-HU" sz="2400" dirty="0" smtClean="0"/>
              <a:t>marad, és a kocka hátsó lapja hátsó lap marad.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Tehát az teljesen mindegy, hogy most a letett kocka felső, alsó, bal, jobb, szemközti, hátsó lapjain hány pötty van.</a:t>
            </a:r>
          </a:p>
          <a:p>
            <a:endParaRPr lang="hu-HU" sz="2400" dirty="0"/>
          </a:p>
          <a:p>
            <a:r>
              <a:rPr lang="hu-HU" sz="2400" dirty="0" smtClean="0"/>
              <a:t>Ha a kocka felső lapján éppen páros szám van, akkor a kockát jobbra kell fordítani.</a:t>
            </a:r>
          </a:p>
          <a:p>
            <a:r>
              <a:rPr lang="hu-HU" sz="2400" dirty="0" smtClean="0"/>
              <a:t>Ha a kocka felső lapján éppen páratlan szám van, akkor a kockát előre kell fordítani.</a:t>
            </a:r>
          </a:p>
          <a:p>
            <a:endParaRPr lang="hu-HU" sz="2400" dirty="0"/>
          </a:p>
          <a:p>
            <a:r>
              <a:rPr lang="hu-HU" sz="2400" dirty="0" smtClean="0"/>
              <a:t>Ezeket a fordításokat végezd el gyakorlásképpen legalább 5-ször! Fontos, hogy legalább 5-ször végezd el, hogy a kocka fordítgatása jól be legyen gyakorolva!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ha már begyakoroltad a kocka fordítgatásait, folytasd tovább! Ha a felső lapon 3 pötty lesz, hagyd abba a kocka fordítgatását!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fordítsál még egyet a kockán, és koncentráljál a kocka tetején levő pöttyök számára! És így a távolból megpróbálom kitalálni ezt a számot.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Nem sok esély van arra, hogy eltaláljam, hogy melyik számra koncentrálsz. Hiszen a 3-as számon kívül bármelyik egész szám szóba jöhet, ami 1-nél nem kisebb és 6-nál nem nagyobb.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Lássuk csak!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Érzem, hogy hiába próbálsz titkolózni. De látom gondolataidat, tudom, hogy melyik számra koncentrálsz.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3779980"/>
            <a:ext cx="1079556" cy="1460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3779980"/>
            <a:ext cx="1079556" cy="14605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2160000"/>
            <a:ext cx="1079556" cy="14605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2160000"/>
            <a:ext cx="1079556" cy="14605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60000"/>
            <a:ext cx="1079556" cy="14605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0"/>
            <a:ext cx="1079556" cy="146057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2160000"/>
            <a:ext cx="1079556" cy="146057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00" y="2160000"/>
            <a:ext cx="1079556" cy="146057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3780000"/>
            <a:ext cx="1079556" cy="146057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3780000"/>
            <a:ext cx="1079556" cy="146057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780000"/>
            <a:ext cx="1079556" cy="1460575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2160000"/>
            <a:ext cx="1079556" cy="1460575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2160000"/>
            <a:ext cx="1079556" cy="1460575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3779980"/>
            <a:ext cx="1079556" cy="14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53151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10508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21263 -0.236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-117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10534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1888 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2125 -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0.42526 -0.236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-1180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-0.10638 0.236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1180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1.11111E-6 L 0.10625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-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10599 0.236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9" y="1180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2.5E-6 0.236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175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10625 -0.236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számot kártyákon fogom megmutatni.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Eltaláltam??????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2520000"/>
            <a:ext cx="2160000" cy="2880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2520000"/>
            <a:ext cx="2160000" cy="2880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0" y="2520000"/>
            <a:ext cx="2160000" cy="28800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520000"/>
            <a:ext cx="216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További szép napot!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7" y="3781491"/>
            <a:ext cx="1079556" cy="1460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3781491"/>
            <a:ext cx="1079556" cy="14605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3781491"/>
            <a:ext cx="1079556" cy="14605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60000"/>
            <a:ext cx="1079556" cy="14605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2160000"/>
            <a:ext cx="1079556" cy="14605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0"/>
            <a:ext cx="1079556" cy="146057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2160000"/>
            <a:ext cx="1079556" cy="146057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00" y="2160000"/>
            <a:ext cx="1079556" cy="146057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2160000"/>
            <a:ext cx="1079556" cy="146057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3781491"/>
            <a:ext cx="1079556" cy="146057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2160000"/>
            <a:ext cx="1079556" cy="1460575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3781491"/>
            <a:ext cx="1079556" cy="1460575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7" y="2160000"/>
            <a:ext cx="1079556" cy="1460575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781491"/>
            <a:ext cx="1079556" cy="14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9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10638 -0.23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-118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2125 -0.236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12" y="-118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0.00117 -0.238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19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10521 0.23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118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0046 L -0.10638 -0.236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9" y="-118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0.21172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86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023 L -0.2125 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51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0625 -0.238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192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-0.10664 0.238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9" y="1192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53229 -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31888 -3.7037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4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10625 0.2363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1182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42513 0.236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89" y="1175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21263 0.2363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12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2160000"/>
            <a:ext cx="1079556" cy="1460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2160000"/>
            <a:ext cx="1079556" cy="14605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2160000"/>
            <a:ext cx="1079556" cy="14605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60000"/>
            <a:ext cx="1079556" cy="14605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2160000"/>
            <a:ext cx="1079556" cy="14605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0"/>
            <a:ext cx="1079556" cy="146057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2160000"/>
            <a:ext cx="1079556" cy="146057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00" y="2160000"/>
            <a:ext cx="1079556" cy="146057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" y="3781487"/>
            <a:ext cx="1079556" cy="146057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3781486"/>
            <a:ext cx="1079556" cy="146057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3781486"/>
            <a:ext cx="1079556" cy="1460575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3781485"/>
            <a:ext cx="1079556" cy="1460575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3781488"/>
            <a:ext cx="1079556" cy="1460575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781489"/>
            <a:ext cx="1079556" cy="14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9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egy dobókockával végzünk el egy telepatikus kísérletet.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 szabályos dobókockának hat oldala van.</a:t>
            </a:r>
            <a:br>
              <a:rPr lang="hu-HU" sz="2400" dirty="0" smtClean="0"/>
            </a:br>
            <a:r>
              <a:rPr lang="hu-HU" sz="2400" dirty="0" smtClean="0"/>
              <a:t>A dobókockának van olyan oldala, amelyiken 1 pötty van.</a:t>
            </a:r>
            <a:br>
              <a:rPr lang="hu-HU" sz="2400" dirty="0" smtClean="0"/>
            </a:br>
            <a:r>
              <a:rPr lang="hu-HU" sz="2400" dirty="0" smtClean="0"/>
              <a:t>A dobókockának van olyan oldala, amelyiken 2 pötty van.</a:t>
            </a:r>
          </a:p>
          <a:p>
            <a:r>
              <a:rPr lang="hu-HU" sz="2400" dirty="0" smtClean="0"/>
              <a:t>A dobókockának van olyan oldala, amelyiken 3 pötty van.</a:t>
            </a:r>
          </a:p>
          <a:p>
            <a:r>
              <a:rPr lang="hu-HU" sz="2400" dirty="0" smtClean="0"/>
              <a:t>A dobókockának van olyan oldala, amelyiken 4 pötty van.</a:t>
            </a:r>
          </a:p>
          <a:p>
            <a:r>
              <a:rPr lang="hu-HU" sz="2400" dirty="0" smtClean="0"/>
              <a:t>A dobókockának van olyan oldala, amelyiken 5 pötty van.</a:t>
            </a:r>
          </a:p>
          <a:p>
            <a:r>
              <a:rPr lang="hu-HU" sz="2400" dirty="0" smtClean="0"/>
              <a:t>A dobókockának van olyan oldala, amelyiken 6 pötty van.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 szabályos dobókocka két szemközti lapján levő összesen 7 pötty van. Ez azt jelenti, hogy ekkor a szabályos dobókockán egymással szemben van az 1 pöttyös és a 6 pöttyös oldal, egymással szemben van a 3 pöttyös és a 4 pöttyös oldal, és egymással szemben van az 5 pöttyös és a 2 pöttyös oldal.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Továbbá, ha egy szabályos dobókockát úgy tartunk, hogy egyszerre lehessen látni a páratlan számú pöttyös oldalakat, akkor ezek az oldalak a pöttyök számának növekvő sorrendjében az óramutató járásával megegyező irányban követik egymást.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0"/>
            <a:ext cx="2127023" cy="216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520000"/>
            <a:ext cx="2127023" cy="2160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2520000"/>
            <a:ext cx="21270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0340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Továbbá, ha egy szabályos dobókockát úgy tartunk, hogy egyszerre lehessen látni a páros számú pöttyös oldalakat, akkor ezek az oldalak a pöttyök számának növekvő sorrendjében az óramutató járásával megegyező irányban követik egymást.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0" y="0"/>
            <a:ext cx="1851660" cy="27432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520000"/>
            <a:ext cx="2127023" cy="21600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2520000"/>
            <a:ext cx="2127023" cy="21600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0"/>
            <a:ext cx="21270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620</Words>
  <Application>Microsoft Office PowerPoint</Application>
  <PresentationFormat>Szélesvásznú</PresentationFormat>
  <Paragraphs>33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25</cp:revision>
  <dcterms:created xsi:type="dcterms:W3CDTF">2020-07-31T16:38:10Z</dcterms:created>
  <dcterms:modified xsi:type="dcterms:W3CDTF">2020-12-30T18:26:08Z</dcterms:modified>
</cp:coreProperties>
</file>