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7" r:id="rId3"/>
    <p:sldId id="258" r:id="rId4"/>
    <p:sldId id="259" r:id="rId5"/>
    <p:sldId id="260" r:id="rId6"/>
    <p:sldId id="261" r:id="rId7"/>
    <p:sldId id="262" r:id="rId8"/>
    <p:sldId id="323" r:id="rId9"/>
    <p:sldId id="324" r:id="rId10"/>
    <p:sldId id="325" r:id="rId11"/>
    <p:sldId id="326" r:id="rId12"/>
    <p:sldId id="264" r:id="rId13"/>
    <p:sldId id="265" r:id="rId14"/>
    <p:sldId id="266" r:id="rId15"/>
    <p:sldId id="267" r:id="rId16"/>
    <p:sldId id="300" r:id="rId17"/>
    <p:sldId id="306" r:id="rId18"/>
    <p:sldId id="307" r:id="rId19"/>
    <p:sldId id="268" r:id="rId20"/>
    <p:sldId id="269" r:id="rId21"/>
    <p:sldId id="270" r:id="rId22"/>
    <p:sldId id="271" r:id="rId23"/>
    <p:sldId id="301" r:id="rId24"/>
    <p:sldId id="308" r:id="rId25"/>
    <p:sldId id="309" r:id="rId26"/>
    <p:sldId id="272" r:id="rId27"/>
    <p:sldId id="273" r:id="rId28"/>
    <p:sldId id="274" r:id="rId29"/>
    <p:sldId id="275" r:id="rId30"/>
    <p:sldId id="302" r:id="rId31"/>
    <p:sldId id="310" r:id="rId32"/>
    <p:sldId id="311" r:id="rId33"/>
    <p:sldId id="276" r:id="rId34"/>
    <p:sldId id="277" r:id="rId35"/>
    <p:sldId id="278" r:id="rId36"/>
    <p:sldId id="279" r:id="rId37"/>
    <p:sldId id="303" r:id="rId38"/>
    <p:sldId id="312" r:id="rId39"/>
    <p:sldId id="313" r:id="rId40"/>
    <p:sldId id="280" r:id="rId41"/>
    <p:sldId id="281" r:id="rId42"/>
    <p:sldId id="282" r:id="rId43"/>
    <p:sldId id="283" r:id="rId44"/>
    <p:sldId id="318" r:id="rId45"/>
    <p:sldId id="284" r:id="rId46"/>
    <p:sldId id="285" r:id="rId47"/>
    <p:sldId id="297" r:id="rId48"/>
    <p:sldId id="286" r:id="rId49"/>
    <p:sldId id="299" r:id="rId50"/>
    <p:sldId id="304" r:id="rId51"/>
    <p:sldId id="287" r:id="rId52"/>
    <p:sldId id="288" r:id="rId53"/>
    <p:sldId id="289" r:id="rId54"/>
    <p:sldId id="290" r:id="rId55"/>
    <p:sldId id="320" r:id="rId56"/>
    <p:sldId id="291" r:id="rId57"/>
    <p:sldId id="292" r:id="rId58"/>
    <p:sldId id="327" r:id="rId59"/>
    <p:sldId id="293" r:id="rId60"/>
    <p:sldId id="294" r:id="rId6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D13-9763-4D52-B071-9A5515BEB45A}" type="datetimeFigureOut">
              <a:rPr lang="hu-HU" smtClean="0"/>
              <a:t>2019. 09. 11.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AE64-5255-4ED3-8C20-032151022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382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D13-9763-4D52-B071-9A5515BEB45A}" type="datetimeFigureOut">
              <a:rPr lang="hu-HU" smtClean="0"/>
              <a:t>2019. 09. 11.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AE64-5255-4ED3-8C20-032151022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165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D13-9763-4D52-B071-9A5515BEB45A}" type="datetimeFigureOut">
              <a:rPr lang="hu-HU" smtClean="0"/>
              <a:t>2019. 09. 11.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AE64-5255-4ED3-8C20-032151022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7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D13-9763-4D52-B071-9A5515BEB45A}" type="datetimeFigureOut">
              <a:rPr lang="hu-HU" smtClean="0"/>
              <a:t>2019. 09. 11.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AE64-5255-4ED3-8C20-032151022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583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D13-9763-4D52-B071-9A5515BEB45A}" type="datetimeFigureOut">
              <a:rPr lang="hu-HU" smtClean="0"/>
              <a:t>2019. 09. 11.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AE64-5255-4ED3-8C20-032151022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908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D13-9763-4D52-B071-9A5515BEB45A}" type="datetimeFigureOut">
              <a:rPr lang="hu-HU" smtClean="0"/>
              <a:t>2019. 09. 11.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AE64-5255-4ED3-8C20-032151022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521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D13-9763-4D52-B071-9A5515BEB45A}" type="datetimeFigureOut">
              <a:rPr lang="hu-HU" smtClean="0"/>
              <a:t>2019. 09. 11.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AE64-5255-4ED3-8C20-032151022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97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D13-9763-4D52-B071-9A5515BEB45A}" type="datetimeFigureOut">
              <a:rPr lang="hu-HU" smtClean="0"/>
              <a:t>2019. 09. 11.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AE64-5255-4ED3-8C20-032151022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161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D13-9763-4D52-B071-9A5515BEB45A}" type="datetimeFigureOut">
              <a:rPr lang="hu-HU" smtClean="0"/>
              <a:t>2019. 09. 11.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AE64-5255-4ED3-8C20-032151022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659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D13-9763-4D52-B071-9A5515BEB45A}" type="datetimeFigureOut">
              <a:rPr lang="hu-HU" smtClean="0"/>
              <a:t>2019. 09. 11.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AE64-5255-4ED3-8C20-032151022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708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D13-9763-4D52-B071-9A5515BEB45A}" type="datetimeFigureOut">
              <a:rPr lang="hu-HU" smtClean="0"/>
              <a:t>2019. 09. 11.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AE64-5255-4ED3-8C20-032151022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532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AFD13-9763-4D52-B071-9A5515BEB45A}" type="datetimeFigureOut">
              <a:rPr lang="hu-HU" smtClean="0"/>
              <a:t>2019. 09. 11.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EAE64-5255-4ED3-8C20-032151022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27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a </a:t>
            </a:r>
            <a:r>
              <a:rPr lang="hu-HU" sz="2400" dirty="0" smtClean="0"/>
              <a:t>telepátia, azaz a gondolatátvitel </a:t>
            </a:r>
            <a:r>
              <a:rPr lang="hu-HU" sz="2400" dirty="0"/>
              <a:t>csodálatos világa tárul fel előtted.</a:t>
            </a:r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194" y="1384123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13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313764" y="439271"/>
            <a:ext cx="116810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- Íme</a:t>
            </a:r>
            <a:r>
              <a:rPr lang="hu-HU" sz="2400" dirty="0"/>
              <a:t>, itt van ez 16 darab különböző szám 4 sorban és 4 oszlopban elrendezve. Ebből a 16 darab számból </a:t>
            </a:r>
            <a:r>
              <a:rPr lang="hu-HU" sz="2400" dirty="0" smtClean="0"/>
              <a:t>most válasszál ki egy számot! Bármelyik </a:t>
            </a:r>
            <a:r>
              <a:rPr lang="hu-HU" sz="2400" dirty="0"/>
              <a:t>sorból és bármelyik oszlopból bármelyik számot választhatod</a:t>
            </a:r>
            <a:r>
              <a:rPr lang="hu-HU" sz="2400" dirty="0" smtClean="0"/>
              <a:t>. </a:t>
            </a:r>
          </a:p>
          <a:p>
            <a:r>
              <a:rPr lang="hu-HU" sz="2400" dirty="0" smtClean="0"/>
              <a:t>- Ezután </a:t>
            </a:r>
            <a:r>
              <a:rPr lang="hu-HU" sz="2400" dirty="0"/>
              <a:t>ebből a 16 számból válasszál ki egy másik számot! </a:t>
            </a:r>
            <a:r>
              <a:rPr lang="hu-HU" sz="2400" dirty="0" smtClean="0"/>
              <a:t>Bármelyik számot választhatod, csak arra </a:t>
            </a:r>
            <a:r>
              <a:rPr lang="hu-HU" sz="2400" dirty="0"/>
              <a:t>vigyázzál, hogy ne abból a sorból és ne abból az oszlopból válasszál, amelyből az előző számot választottad</a:t>
            </a:r>
            <a:r>
              <a:rPr lang="hu-HU" sz="2400" dirty="0" smtClean="0"/>
              <a:t>!</a:t>
            </a:r>
          </a:p>
          <a:p>
            <a:r>
              <a:rPr lang="hu-HU" sz="2400" dirty="0" smtClean="0"/>
              <a:t>- Ezután </a:t>
            </a:r>
            <a:r>
              <a:rPr lang="hu-HU" sz="2400" dirty="0"/>
              <a:t>ebből a 16 számból válasszál ki egy harmadik számot! Bármelyik számot </a:t>
            </a:r>
            <a:r>
              <a:rPr lang="hu-HU" sz="2400" dirty="0" smtClean="0"/>
              <a:t>választhatod</a:t>
            </a:r>
            <a:r>
              <a:rPr lang="hu-HU" sz="2400" dirty="0"/>
              <a:t>, csak arra</a:t>
            </a:r>
            <a:r>
              <a:rPr lang="hu-HU" sz="2400" dirty="0" smtClean="0"/>
              <a:t> </a:t>
            </a:r>
            <a:r>
              <a:rPr lang="hu-HU" sz="2400" dirty="0"/>
              <a:t>vigyázzál, hogy ne azokból a sorokból és ne azokból az oszlopokból válasszál, amelyekből az előző két számot választottad</a:t>
            </a:r>
            <a:r>
              <a:rPr lang="hu-HU" sz="2400" dirty="0" smtClean="0"/>
              <a:t>!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970876"/>
              </p:ext>
            </p:extLst>
          </p:nvPr>
        </p:nvGraphicFramePr>
        <p:xfrm>
          <a:off x="905112" y="5087660"/>
          <a:ext cx="8128000" cy="156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3122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5021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1115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2222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5201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4112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1313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4022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6101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3131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6020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2123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7001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4103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1241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2312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71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313764" y="439271"/>
            <a:ext cx="116810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- Íme</a:t>
            </a:r>
            <a:r>
              <a:rPr lang="hu-HU" sz="2400" dirty="0"/>
              <a:t>, itt van ez 16 darab különböző szám 4 sorban és 4 oszlopban elrendezve. Ebből a 16 darab számból </a:t>
            </a:r>
            <a:r>
              <a:rPr lang="hu-HU" sz="2400" dirty="0" smtClean="0"/>
              <a:t>most válasszál ki egy számot! Bármelyik </a:t>
            </a:r>
            <a:r>
              <a:rPr lang="hu-HU" sz="2400" dirty="0"/>
              <a:t>sorból és bármelyik oszlopból bármelyik számot választhatod</a:t>
            </a:r>
            <a:r>
              <a:rPr lang="hu-HU" sz="2400" dirty="0" smtClean="0"/>
              <a:t>. </a:t>
            </a:r>
          </a:p>
          <a:p>
            <a:r>
              <a:rPr lang="hu-HU" sz="2400" dirty="0" smtClean="0"/>
              <a:t>- Ezután </a:t>
            </a:r>
            <a:r>
              <a:rPr lang="hu-HU" sz="2400" dirty="0"/>
              <a:t>ebből a 16 számból válasszál ki egy másik számot! </a:t>
            </a:r>
            <a:r>
              <a:rPr lang="hu-HU" sz="2400" dirty="0" smtClean="0"/>
              <a:t>Bármelyik számot választhatod, csak arra </a:t>
            </a:r>
            <a:r>
              <a:rPr lang="hu-HU" sz="2400" dirty="0"/>
              <a:t>vigyázzál, hogy ne abból a sorból és ne abból az oszlopból válasszál, amelyből az előző számot választottad</a:t>
            </a:r>
            <a:r>
              <a:rPr lang="hu-HU" sz="2400" dirty="0" smtClean="0"/>
              <a:t>!</a:t>
            </a:r>
          </a:p>
          <a:p>
            <a:r>
              <a:rPr lang="hu-HU" sz="2400" dirty="0" smtClean="0"/>
              <a:t>- Ezután </a:t>
            </a:r>
            <a:r>
              <a:rPr lang="hu-HU" sz="2400" dirty="0"/>
              <a:t>ebből a 16 számból válasszál ki egy harmadik számot! Bármelyik számot </a:t>
            </a:r>
            <a:r>
              <a:rPr lang="hu-HU" sz="2400" dirty="0" smtClean="0"/>
              <a:t>választhatod</a:t>
            </a:r>
            <a:r>
              <a:rPr lang="hu-HU" sz="2400" dirty="0"/>
              <a:t>, csak arra</a:t>
            </a:r>
            <a:r>
              <a:rPr lang="hu-HU" sz="2400" dirty="0" smtClean="0"/>
              <a:t> </a:t>
            </a:r>
            <a:r>
              <a:rPr lang="hu-HU" sz="2400" dirty="0"/>
              <a:t>vigyázzál, hogy ne azokból a sorokból és ne azokból az oszlopokból válasszál, amelyekből az előző két számot választottad</a:t>
            </a:r>
            <a:r>
              <a:rPr lang="hu-HU" sz="2400" dirty="0" smtClean="0"/>
              <a:t>!</a:t>
            </a:r>
          </a:p>
          <a:p>
            <a:r>
              <a:rPr lang="hu-HU" sz="2400" dirty="0" smtClean="0"/>
              <a:t>- Végül </a:t>
            </a:r>
            <a:r>
              <a:rPr lang="hu-HU" sz="2400" dirty="0"/>
              <a:t>ebből a 16 számból válasszál ki egy negyedik számot! Bármelyik számot </a:t>
            </a:r>
            <a:r>
              <a:rPr lang="hu-HU" sz="2400" dirty="0" smtClean="0"/>
              <a:t>választhatod</a:t>
            </a:r>
            <a:r>
              <a:rPr lang="hu-HU" sz="2400" dirty="0"/>
              <a:t>, csak arra</a:t>
            </a:r>
            <a:r>
              <a:rPr lang="hu-HU" sz="2400" dirty="0" smtClean="0"/>
              <a:t> </a:t>
            </a:r>
            <a:r>
              <a:rPr lang="hu-HU" sz="2400" dirty="0"/>
              <a:t>vigyázzál, hogy ne azokból a sorokból és ne azokból az oszlopokból válasszál, amelyekből az előző három számot választottad</a:t>
            </a:r>
            <a:r>
              <a:rPr lang="hu-HU" sz="2400" dirty="0" smtClean="0"/>
              <a:t>!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11133"/>
              </p:ext>
            </p:extLst>
          </p:nvPr>
        </p:nvGraphicFramePr>
        <p:xfrm>
          <a:off x="905112" y="5087660"/>
          <a:ext cx="8128000" cy="156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3122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5021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1115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2222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5201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4112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1313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4022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6101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3131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6020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2123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7001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4103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1241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2312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340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Tehát </a:t>
            </a:r>
            <a:r>
              <a:rPr lang="hu-HU" sz="2400" smtClean="0"/>
              <a:t>a négy sorban és a négy oszlopban elrendezett 16 </a:t>
            </a:r>
            <a:r>
              <a:rPr lang="hu-HU" sz="2400" dirty="0" smtClean="0"/>
              <a:t>darab számból 4 darab számot választottál ki, a kiválasztott számok különböző sorokból és különböző oszlopokból valóak. Most </a:t>
            </a:r>
            <a:r>
              <a:rPr lang="hu-HU" sz="2400" dirty="0"/>
              <a:t>vegyél elő egy darab papírt, és </a:t>
            </a:r>
            <a:r>
              <a:rPr lang="hu-HU" sz="2400" dirty="0" smtClean="0"/>
              <a:t>a kiválasztás sorrendjében </a:t>
            </a:r>
            <a:r>
              <a:rPr lang="hu-HU" sz="2400" dirty="0"/>
              <a:t>írd le a kiválasztott számokat!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1171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műveleteket kell elvégezned a kiválasztott számokkal.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9180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Először a kiválasztott számokból egy négyjegyű számot készítesz.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8959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Most az </a:t>
            </a:r>
            <a:r>
              <a:rPr lang="hu-HU" sz="2400" dirty="0" smtClean="0"/>
              <a:t>első kiválasztott </a:t>
            </a:r>
            <a:r>
              <a:rPr lang="hu-HU" sz="2400" dirty="0"/>
              <a:t>szám valamelyik számjegyét válaszd ki, és írd le! Az első kiválasztott számban húzd át ezt a most kiválasztott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2772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Most az </a:t>
            </a:r>
            <a:r>
              <a:rPr lang="hu-HU" sz="2400" dirty="0" smtClean="0"/>
              <a:t>első kiválasztott </a:t>
            </a:r>
            <a:r>
              <a:rPr lang="hu-HU" sz="2400" dirty="0"/>
              <a:t>szám valamelyik számjegyét válaszd ki, és írd le! Az első kiválasztott számban húzd át ezt a most kiválasztott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</a:t>
            </a:r>
            <a:r>
              <a:rPr lang="hu-HU" sz="2400" dirty="0" smtClean="0"/>
              <a:t>második kiválasztott </a:t>
            </a:r>
            <a:r>
              <a:rPr lang="hu-HU" sz="2400" dirty="0"/>
              <a:t>szám valamelyik számjegyét válaszd ki, és írd le az előbb leírt számjegy mögé! A második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15395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Most az </a:t>
            </a:r>
            <a:r>
              <a:rPr lang="hu-HU" sz="2400" dirty="0" smtClean="0"/>
              <a:t>első kiválasztott </a:t>
            </a:r>
            <a:r>
              <a:rPr lang="hu-HU" sz="2400" dirty="0"/>
              <a:t>szám valamelyik számjegyét válaszd ki, és írd le! Az első kiválasztott számban húzd át ezt a most kiválasztott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</a:t>
            </a:r>
            <a:r>
              <a:rPr lang="hu-HU" sz="2400" dirty="0" smtClean="0"/>
              <a:t>második kiválasztott </a:t>
            </a:r>
            <a:r>
              <a:rPr lang="hu-HU" sz="2400" dirty="0"/>
              <a:t>szám valamelyik számjegyét válaszd ki, és írd le az előbb leírt számjegy mögé! A második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</a:t>
            </a:r>
            <a:r>
              <a:rPr lang="hu-HU" sz="2400" dirty="0" smtClean="0"/>
              <a:t>harmadik kiválasztott </a:t>
            </a:r>
            <a:r>
              <a:rPr lang="hu-HU" sz="2400" dirty="0"/>
              <a:t>szám valamelyik számjegyét válaszd ki, és írd le az előbb leírt két számjegy mögé! A harmadik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52377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Most az </a:t>
            </a:r>
            <a:r>
              <a:rPr lang="hu-HU" sz="2400" dirty="0" smtClean="0"/>
              <a:t>első kiválasztott </a:t>
            </a:r>
            <a:r>
              <a:rPr lang="hu-HU" sz="2400" dirty="0"/>
              <a:t>szám valamelyik számjegyét válaszd ki, és írd le! Az első kiválasztott számban húzd át ezt a most kiválasztott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</a:t>
            </a:r>
            <a:r>
              <a:rPr lang="hu-HU" sz="2400" dirty="0" smtClean="0"/>
              <a:t>második kiválasztott </a:t>
            </a:r>
            <a:r>
              <a:rPr lang="hu-HU" sz="2400" dirty="0"/>
              <a:t>szám valamelyik számjegyét válaszd ki, és írd le az előbb leírt számjegy mögé! A második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</a:t>
            </a:r>
            <a:r>
              <a:rPr lang="hu-HU" sz="2400" dirty="0" smtClean="0"/>
              <a:t>harmadik kiválasztott </a:t>
            </a:r>
            <a:r>
              <a:rPr lang="hu-HU" sz="2400" dirty="0"/>
              <a:t>szám valamelyik számjegyét válaszd ki, és írd le az előbb leírt két számjegy mögé! A harmadik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</a:t>
            </a:r>
            <a:r>
              <a:rPr lang="hu-HU" sz="2400" dirty="0" smtClean="0"/>
              <a:t>negyedik kiválasztott </a:t>
            </a:r>
            <a:r>
              <a:rPr lang="hu-HU" sz="2400" dirty="0"/>
              <a:t>szám valamelyik számjegyét válaszd ki, és írd le az előbb leírt három számjegy mögé! A negyedik kiválasztott számban húzd át ezt a most kiválasztott számjegyet!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2901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Így most kaptál egy négyjegyű számot, ezt most jegyezd meg, és </a:t>
            </a:r>
            <a:r>
              <a:rPr lang="hu-HU" sz="2400" dirty="0" smtClean="0"/>
              <a:t>karikázd be! Ez lesz az első bekarikázott szám. Nem </a:t>
            </a:r>
            <a:r>
              <a:rPr lang="hu-HU" sz="2400" dirty="0"/>
              <a:t>baj, ha ez a négyjegyű szám 0-val kezdődik, ekkor ez csak annyit jelent, hogy ez a </a:t>
            </a:r>
            <a:r>
              <a:rPr lang="hu-HU" sz="2400" dirty="0" smtClean="0"/>
              <a:t>bekarikázott </a:t>
            </a:r>
            <a:r>
              <a:rPr lang="hu-HU" sz="2400" dirty="0"/>
              <a:t>szám </a:t>
            </a:r>
            <a:r>
              <a:rPr lang="hu-HU" sz="2400" dirty="0" smtClean="0"/>
              <a:t>ezernél </a:t>
            </a:r>
            <a:r>
              <a:rPr lang="hu-HU" sz="2400" dirty="0"/>
              <a:t>kisebb.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539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Néhány </a:t>
            </a:r>
            <a:r>
              <a:rPr lang="hu-HU" sz="2400" dirty="0" smtClean="0"/>
              <a:t>perc múlva </a:t>
            </a:r>
            <a:r>
              <a:rPr lang="hu-HU" sz="2400" dirty="0"/>
              <a:t>részese lehetsz ennek a világnak!</a:t>
            </a:r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194" y="1384123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54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a kiválasztott számokból egy újabb négyjegyű számot készítesz.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9204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Mindegyik kiválasztott számban van három át nem húzott számjegy, amelyeket még nem választottad ki.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9347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Az első kiválasztott szám valamelyik át nem húzott számjegyét válaszd ki, és írd le! Az első kiválasztott számban húzd át ezt a most kiválasztott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07826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Az első kiválasztott szám valamelyik át nem húzott számjegyét válaszd ki, és írd le! Az első kiválasztott számban húzd át ezt a most kiválasztott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második kiválasztott szám valamelyik át nem húzott számjegyét válaszd ki, és írd le az előbb leírt számjegy mögé! A második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66109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Az első kiválasztott szám valamelyik át nem húzott számjegyét válaszd ki, és írd le! Az első kiválasztott számban húzd át ezt a most kiválasztott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második kiválasztott szám valamelyik át nem húzott számjegyét válaszd ki, és írd le az előbb leírt számjegy mögé! A második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harmadik kiválasztott szám valamelyik át nem húzott számjegyét válaszd ki, és írd le az előbb leírt két számjegy mögé! A harmadik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4010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Az első kiválasztott szám valamelyik át nem húzott számjegyét válaszd ki, és írd le! Az első kiválasztott számban húzd át ezt a most kiválasztott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második kiválasztott szám valamelyik át nem húzott számjegyét válaszd ki, és írd le az előbb leírt számjegy mögé! A második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harmadik kiválasztott szám valamelyik át nem húzott számjegyét válaszd ki, és írd le az előbb leírt két számjegy mögé! A harmadik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negyedik kiválasztott szám valamelyik át nem húzott számjegyét válaszd ki, és írd le az előbb leírt három számjegy mögé! A negyedik kiválasztott számban húzd át ezt a most kiválasztott számjegyet!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4465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Így most kaptál egy újabb négyjegyű számot, ezt </a:t>
            </a:r>
            <a:r>
              <a:rPr lang="hu-HU" sz="2400" dirty="0" smtClean="0"/>
              <a:t>is most </a:t>
            </a:r>
            <a:r>
              <a:rPr lang="hu-HU" sz="2400" dirty="0"/>
              <a:t>jegyezd meg, és </a:t>
            </a:r>
            <a:r>
              <a:rPr lang="hu-HU" sz="2400" dirty="0" smtClean="0"/>
              <a:t>karikázd be! </a:t>
            </a:r>
            <a:r>
              <a:rPr lang="hu-HU" sz="2400" dirty="0"/>
              <a:t>Ez lesz </a:t>
            </a:r>
            <a:r>
              <a:rPr lang="hu-HU" sz="2400" dirty="0" smtClean="0"/>
              <a:t>a második bekarikázott </a:t>
            </a:r>
            <a:r>
              <a:rPr lang="hu-HU" sz="2400" dirty="0"/>
              <a:t>szám. Megint nem baj, ha ez a négyjegyű szám 0-val kezdődik, ekkor ez csak annyit jelent, hogy </a:t>
            </a:r>
            <a:r>
              <a:rPr lang="hu-HU" sz="2400" dirty="0" smtClean="0"/>
              <a:t>ez a bekarikázott </a:t>
            </a:r>
            <a:r>
              <a:rPr lang="hu-HU" sz="2400" dirty="0"/>
              <a:t>szám </a:t>
            </a:r>
            <a:r>
              <a:rPr lang="hu-HU" sz="2400" dirty="0" smtClean="0"/>
              <a:t>ezernél kisebb.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8559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Még egy kis türelmet, mert most a kiválasztott számokból egy újabb négyjegyű számot kell készítened!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756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Mindegyik kiválasztott számban van még kettő át nem húzott számjegy, </a:t>
            </a:r>
            <a:r>
              <a:rPr lang="hu-HU" sz="2400" dirty="0" smtClean="0"/>
              <a:t>amelyeket </a:t>
            </a:r>
            <a:r>
              <a:rPr lang="hu-HU" sz="2400" dirty="0"/>
              <a:t>még nem választottad ki.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6498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Az első kiválasztott szám valamelyik át nem húzott számjegyét válaszd ki, és írd le! Az első kiválasztott számban húzd át ezt a most kiválasztott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2871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 </a:t>
            </a:r>
            <a:r>
              <a:rPr lang="hu-HU" sz="2400" dirty="0" smtClean="0"/>
              <a:t>Most </a:t>
            </a:r>
            <a:r>
              <a:rPr lang="hu-HU" sz="2400" dirty="0"/>
              <a:t>egy </a:t>
            </a:r>
            <a:r>
              <a:rPr lang="hu-HU" sz="2400" dirty="0" smtClean="0"/>
              <a:t>telepatikus </a:t>
            </a:r>
            <a:r>
              <a:rPr lang="hu-HU" sz="2400" dirty="0"/>
              <a:t>kísérletben vehetsz részt!</a:t>
            </a:r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194" y="1384123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95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Az első kiválasztott szám valamelyik át nem húzott számjegyét válaszd ki, és írd le! Az első kiválasztott számban húzd át ezt a most kiválasztott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második kiválasztott szám valamelyik át nem húzott számjegyét válaszd ki, és írd le az előbb leírt számjegy mögé! A második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739942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Az első kiválasztott szám valamelyik át nem húzott számjegyét válaszd ki, és írd le! Az első kiválasztott számban húzd át ezt a most kiválasztott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második kiválasztott szám valamelyik át nem húzott számjegyét válaszd ki, és írd le az előbb leírt számjegy mögé! A második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harmadik kiválasztott szám valamelyik át nem húzott számjegyét válaszd ki, és írd le az előbb leírt két számjegy mögé! A harmadik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658732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Az első kiválasztott szám valamelyik át nem húzott számjegyét válaszd ki, és írd le! Az első kiválasztott számban húzd át ezt a most kiválasztott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második kiválasztott szám valamelyik át nem húzott számjegyét válaszd ki, és írd le az előbb leírt számjegy mögé! A második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harmadik kiválasztott szám valamelyik át nem húzott számjegyét válaszd ki, és írd le az előbb leírt két számjegy mögé! A harmadik kiválasztott számban húzd át ezt a most kiválasztott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negyedik kiválasztott szám valamelyik át nem húzott számjegyét válaszd ki, és írd le az előbb leírt három számjegy mögé! A negyedik kiválasztott számban húzd át ezt a most kiválasztott számjegyet!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25661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Így most kaptál egy újabb négyjegyű számot, ezt </a:t>
            </a:r>
            <a:r>
              <a:rPr lang="hu-HU" sz="2400" dirty="0" smtClean="0"/>
              <a:t>is most </a:t>
            </a:r>
            <a:r>
              <a:rPr lang="hu-HU" sz="2400" dirty="0"/>
              <a:t>jegyezd meg, </a:t>
            </a:r>
            <a:r>
              <a:rPr lang="hu-HU" sz="2400" dirty="0" smtClean="0"/>
              <a:t>és karikázd be! </a:t>
            </a:r>
            <a:r>
              <a:rPr lang="hu-HU" sz="2400" dirty="0"/>
              <a:t>Ez lesz </a:t>
            </a:r>
            <a:r>
              <a:rPr lang="hu-HU" sz="2400" dirty="0" smtClean="0"/>
              <a:t>a harmadik bekarikázott </a:t>
            </a:r>
            <a:r>
              <a:rPr lang="hu-HU" sz="2400" dirty="0"/>
              <a:t>szám. Megint nem baj, ha ez a négyjegyű szám 0-val kezdődik, ekkor ez csak annyit jelent, hogy ez a </a:t>
            </a:r>
            <a:r>
              <a:rPr lang="hu-HU" sz="2400" dirty="0" smtClean="0"/>
              <a:t>bekarikázott </a:t>
            </a:r>
            <a:r>
              <a:rPr lang="hu-HU" sz="2400" dirty="0"/>
              <a:t>szám </a:t>
            </a:r>
            <a:r>
              <a:rPr lang="hu-HU" sz="2400" dirty="0" smtClean="0"/>
              <a:t>ezernél kisebb.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51294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már csak egy nagyon kicsi türelmet kérek, de a kiválasztott számokból még egy újabb négyjegyű számot kell készítened! Ez lesz az </a:t>
            </a:r>
            <a:r>
              <a:rPr lang="hu-HU" sz="2400" dirty="0" smtClean="0"/>
              <a:t>utolsó négyjegyű szám, amit el kell készíteni.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14680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Mindegyik kiválasztott számban már csak egy át nem húzott számjegy van, </a:t>
            </a:r>
            <a:r>
              <a:rPr lang="hu-HU" sz="2400" dirty="0" smtClean="0"/>
              <a:t>amelyet </a:t>
            </a:r>
            <a:r>
              <a:rPr lang="hu-HU" sz="2400" dirty="0"/>
              <a:t>még nem választottad ki.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62834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Az első kiválasztott szám át nem húzott számjegyét írd le! Az első kiválasztott számban húzd át ezt a most leírt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394223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Az első kiválasztott szám át nem húzott számjegyét írd le! Az első kiválasztott számban húzd át ezt a most leírt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második kiválasztott szám át nem húzott számjegyét írd le az előbb leírt számjegy mögé! A második kiválasztott számban húzd át ezt a most leírt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992728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Az első kiválasztott szám át nem húzott számjegyét írd le! Az első kiválasztott számban húzd át ezt a most leírt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második kiválasztott szám át nem húzott számjegyét írd le az előbb leírt számjegy mögé! A második kiválasztott számban húzd át ezt a most leírt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harmadik kiválasztott szám át nem húzott számjegyét írd le az előbb leírt két számjegy mögé! A harmadik kiválasztott számban húzd át ezt a most leírt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506685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Az első kiválasztott szám át nem húzott számjegyét írd le! Az első kiválasztott számban húzd át ezt a most leírt </a:t>
            </a:r>
            <a:r>
              <a:rPr lang="hu-HU" sz="2400" dirty="0" smtClean="0"/>
              <a:t>számjegyet</a:t>
            </a:r>
            <a:r>
              <a:rPr lang="hu-HU" sz="2400" dirty="0"/>
              <a:t>!</a:t>
            </a:r>
            <a:endParaRPr lang="hu-HU" sz="2400" dirty="0" smtClean="0"/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második kiválasztott szám át nem húzott számjegyét írd le az előbb leírt számjegy mögé! A második kiválasztott számban húzd át ezt a most leírt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harmadik kiválasztott szám át nem húzott számjegyét írd le az előbb leírt két számjegy mögé! A harmadik kiválasztott számban húzd át ezt a most leírt számjegyet</a:t>
            </a:r>
            <a:r>
              <a:rPr lang="hu-HU" sz="2400" dirty="0" smtClean="0"/>
              <a:t>!</a:t>
            </a:r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Ezután a negyedik kiválasztott szám át nem húzott számjegyét írd le az előbb leírt három számjegy mögé! A negyedik kiválasztott számban húzd át ezt a most leírt számjegyet!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311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 </a:t>
            </a:r>
            <a:r>
              <a:rPr lang="hu-HU" sz="2400" dirty="0" smtClean="0"/>
              <a:t>telepátia </a:t>
            </a:r>
            <a:r>
              <a:rPr lang="hu-HU" sz="2400" dirty="0"/>
              <a:t>egy hihetetlen és csodálatos képesség!</a:t>
            </a:r>
          </a:p>
          <a:p>
            <a:endParaRPr lang="hu-HU" dirty="0"/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194" y="1384123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92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Így most kaptál egy újabb négyjegyű számot, ezt </a:t>
            </a:r>
            <a:r>
              <a:rPr lang="hu-HU" sz="2400" dirty="0" smtClean="0"/>
              <a:t>is most </a:t>
            </a:r>
            <a:r>
              <a:rPr lang="hu-HU" sz="2400" dirty="0"/>
              <a:t>jegyezd meg, és </a:t>
            </a:r>
            <a:r>
              <a:rPr lang="hu-HU" sz="2400" dirty="0" smtClean="0"/>
              <a:t>karikázd be! </a:t>
            </a:r>
            <a:r>
              <a:rPr lang="hu-HU" sz="2400" dirty="0"/>
              <a:t>Ez lesz </a:t>
            </a:r>
            <a:r>
              <a:rPr lang="hu-HU" sz="2400" dirty="0" smtClean="0"/>
              <a:t>a negyedik bekarikázott </a:t>
            </a:r>
            <a:r>
              <a:rPr lang="hu-HU" sz="2400" dirty="0"/>
              <a:t>szám. Megint nem baj, ha ez a négyjegyű szám 0-val kezdődik, ekkor ez csak annyit jelent, hogy ez a </a:t>
            </a:r>
            <a:r>
              <a:rPr lang="hu-HU" sz="2400" dirty="0" smtClean="0"/>
              <a:t>bekarikázott </a:t>
            </a:r>
            <a:r>
              <a:rPr lang="hu-HU" sz="2400" dirty="0"/>
              <a:t>szám </a:t>
            </a:r>
            <a:r>
              <a:rPr lang="hu-HU" sz="2400" dirty="0" smtClean="0"/>
              <a:t>ezernél kisebb.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48387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Tehát a kiválasztott számok mindegyik számjegyét kiválasztottad, hiszen a kiválasztott számok mindegyik számjegyét áthúztad. És a kiválasztott számokból négy darab négyjegyű számot készítettél, amelyeket </a:t>
            </a:r>
            <a:r>
              <a:rPr lang="hu-HU" sz="2400" dirty="0" smtClean="0"/>
              <a:t>bekarikáztál.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77718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nézzük a négy darab </a:t>
            </a:r>
            <a:r>
              <a:rPr lang="hu-HU" sz="2400" dirty="0" smtClean="0"/>
              <a:t>bekarikázott </a:t>
            </a:r>
            <a:r>
              <a:rPr lang="hu-HU" sz="2400" dirty="0"/>
              <a:t>négyjegyű számot. Ezt a négy darab </a:t>
            </a:r>
            <a:r>
              <a:rPr lang="hu-HU" sz="2400" dirty="0" smtClean="0"/>
              <a:t>bekarikázott </a:t>
            </a:r>
            <a:r>
              <a:rPr lang="hu-HU" sz="2400" dirty="0"/>
              <a:t>négyjegyű számot most össze kell adnod. Összeadhatod papíron ceruzával is, de számológép segítségével is. Ha papíron ceruzával adod össze ezt a négy darab négyjegyű számot, akkor jobban érzem a gondolataidat.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82465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Tehát most arra kérlek, hogy add össze ezt a négy darab </a:t>
            </a:r>
            <a:r>
              <a:rPr lang="hu-HU" sz="2400" dirty="0" smtClean="0"/>
              <a:t>bekarikázott </a:t>
            </a:r>
            <a:r>
              <a:rPr lang="hu-HU" sz="2400" dirty="0"/>
              <a:t>négyjegyű számot! Így most egy eredményt kapsz.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61140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Tehát most arra kérlek, hogy add össze ezt a négy darab </a:t>
            </a:r>
            <a:r>
              <a:rPr lang="hu-HU" sz="2400" dirty="0" smtClean="0"/>
              <a:t>bekarikázott </a:t>
            </a:r>
            <a:r>
              <a:rPr lang="hu-HU" sz="2400" dirty="0"/>
              <a:t>négyjegyű számot! Így most egy eredményt kapsz.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88014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Lehet, hogy még mindig számolsz????? Érzem, hogy ez a négy darab </a:t>
            </a:r>
            <a:r>
              <a:rPr lang="hu-HU" sz="2400" dirty="0" smtClean="0"/>
              <a:t>bekarikázott szám </a:t>
            </a:r>
            <a:r>
              <a:rPr lang="hu-HU" sz="2400" dirty="0"/>
              <a:t>olyan, hogy könnyen összeadható.</a:t>
            </a:r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278" y="2089975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971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Még mindig tart a számolás????? Vagy már csak az eredményt nézegeted????? </a:t>
            </a:r>
            <a:r>
              <a:rPr lang="hu-HU" sz="2400" dirty="0"/>
              <a:t>Minden bizonnyal jól számoltál. </a:t>
            </a:r>
            <a:r>
              <a:rPr lang="hu-HU" sz="2400" dirty="0" smtClean="0"/>
              <a:t>Most telepatikus módon megpróbálom kitalálni ezt az eredményt.</a:t>
            </a:r>
            <a:endParaRPr lang="hu-HU" sz="2400" dirty="0"/>
          </a:p>
          <a:p>
            <a:endParaRPr lang="hu-HU" sz="2400" dirty="0" smtClean="0"/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278" y="2089975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8522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Most gondolj jó erősen a most kiszámolt eredményre! Nagyon fontos, hogy most csak erre az eredményre gondoljál! </a:t>
            </a:r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278" y="2089975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750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próbáld elfedni gondolatodat, gondolj valami másra! Próbálj ne gondolni az előbb kiszámolt eredményre! Tedd a szemed elé a kezedet, hogy ne láthassam a gondolataidat!</a:t>
            </a:r>
          </a:p>
          <a:p>
            <a:endParaRPr lang="hu-HU" dirty="0"/>
          </a:p>
        </p:txBody>
      </p:sp>
      <p:pic>
        <p:nvPicPr>
          <p:cNvPr id="4" name="Kép 3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278" y="2089975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778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80045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Nem tudom, hogy a 16 darab számból melyik 4 számot választottad ki, és azt sem tudhatom, hogy a 4 kiválasztott szám számjegyei közül mikor melyik számjegyet választottad ki. Így nem tudhatom, hogy a bekarikázott számok, amelyeket összeadtál, melyek lehetnek. Ahhoz, hogy ezt a 4 darab bekarikázott számot kitaláljam, neked nagyon erős telepatikus kisugárzásra lenne szükséged. De azt egy darab eredményt, amit jól kiszámoltál, azt akkor is megérzem, ha átlagos a telepatikus kisugárzásod.</a:t>
            </a:r>
            <a:endParaRPr lang="hu-HU" sz="2400" dirty="0"/>
          </a:p>
          <a:p>
            <a:endParaRPr lang="hu-HU" dirty="0"/>
          </a:p>
        </p:txBody>
      </p:sp>
      <p:pic>
        <p:nvPicPr>
          <p:cNvPr id="4" name="Kép 3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278" y="2089975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számokat fogsz mindjárt látni! Ezekkel a számokkal néhány műveletet kell </a:t>
            </a:r>
            <a:r>
              <a:rPr lang="hu-HU" sz="2400" dirty="0" smtClean="0"/>
              <a:t>nagy figyelemmel elvégezni</a:t>
            </a:r>
            <a:r>
              <a:rPr lang="hu-HU" sz="2400" dirty="0"/>
              <a:t>. Meglehet, hogy számológépre is szükséged lesz, bár az elvégzendő műveletek egyszerűek lesznek. Szükség lesz most papírra és íróeszközre is.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57974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80045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Nem tudom, hogy a 16 darab számból melyik 4 számot választottad ki, és azt sem tudhatom, hogy a 4 kiválasztott szám számjegyei közül mikor melyik számjegyet választottad ki. Így nem tudhatom, hogy a bekarikázott számok, amelyeket összeadtál, melyek lehetnek. Ahhoz, hogy ezt a 4 darab bekarikázott számot kitaláljam, neked nagyon erős telepatikus kisugárzásra lenne szükséged. De azt egy darab eredményt, amit jól kiszámoltál, azt akkor is megérzem, ha átlagos a telepatikus kisugárzásod.</a:t>
            </a:r>
            <a:endParaRPr lang="hu-HU" sz="2400" dirty="0"/>
          </a:p>
          <a:p>
            <a:endParaRPr lang="hu-HU" dirty="0"/>
          </a:p>
        </p:txBody>
      </p:sp>
      <p:pic>
        <p:nvPicPr>
          <p:cNvPr id="4" name="Kép 3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278" y="2089975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423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Hiába próbálod elfedni a gondolatodat. A távolból érzem, hogy a tudat alatti gondolataidban ott van az eredmény. Ezt még akkor is érzem, ha most </a:t>
            </a:r>
            <a:r>
              <a:rPr lang="hu-HU" sz="2400" dirty="0" smtClean="0"/>
              <a:t>nem látjuk egymást.</a:t>
            </a:r>
            <a:endParaRPr lang="hu-HU" sz="2400" dirty="0"/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278" y="2089975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6846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Nem tudom, hogy most mit csinálsz, de a tudat alatti gondolatod nagyon erősen kisugároz. Ez azt jelenti, hogy nagyon erős egyéniség vagy, és </a:t>
            </a:r>
            <a:r>
              <a:rPr lang="hu-HU" sz="2400" dirty="0" smtClean="0"/>
              <a:t>nagyon erős telepatikus </a:t>
            </a:r>
            <a:r>
              <a:rPr lang="hu-HU" sz="2400" dirty="0"/>
              <a:t>kisugárzással </a:t>
            </a:r>
            <a:r>
              <a:rPr lang="hu-HU" sz="2400" dirty="0" smtClean="0"/>
              <a:t>rendelkezhetsz.</a:t>
            </a:r>
            <a:endParaRPr lang="hu-HU" sz="2400" dirty="0"/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278" y="2089975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501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Nézzük csak! Nagyon érdekes eredmény jött ki!</a:t>
            </a:r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278" y="2089975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615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Érzem, hogy az </a:t>
            </a:r>
            <a:r>
              <a:rPr lang="hu-HU" sz="2400" dirty="0"/>
              <a:t>eredmény minden számjegye egyforma!</a:t>
            </a:r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278" y="2089975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975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Hoppá!</a:t>
            </a:r>
            <a:endParaRPr lang="hu-HU" sz="2400" dirty="0"/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278" y="2089975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57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Lássuk csak!</a:t>
            </a:r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278" y="2089975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1979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Nos, az </a:t>
            </a:r>
            <a:r>
              <a:rPr lang="hu-HU" sz="2400" dirty="0" smtClean="0"/>
              <a:t>eredmény</a:t>
            </a:r>
            <a:r>
              <a:rPr lang="hu-HU" sz="2400" dirty="0" smtClean="0"/>
              <a:t>t a</a:t>
            </a:r>
            <a:r>
              <a:rPr lang="hu-HU" sz="2400" dirty="0" smtClean="0"/>
              <a:t> </a:t>
            </a:r>
            <a:r>
              <a:rPr lang="hu-HU" sz="2400" dirty="0" smtClean="0"/>
              <a:t>kártyák </a:t>
            </a:r>
            <a:r>
              <a:rPr lang="hu-HU" sz="2400" dirty="0" smtClean="0"/>
              <a:t>mutatják</a:t>
            </a:r>
            <a:r>
              <a:rPr lang="hu-HU" sz="2400" dirty="0" smtClean="0"/>
              <a:t>!</a:t>
            </a:r>
          </a:p>
          <a:p>
            <a:pPr algn="ctr"/>
            <a:endParaRPr lang="hu-HU" sz="9600" dirty="0"/>
          </a:p>
          <a:p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93" y="2498284"/>
            <a:ext cx="1542501" cy="2056252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233" y="2498284"/>
            <a:ext cx="1542501" cy="2056252"/>
          </a:xfrm>
          <a:prstGeom prst="rect">
            <a:avLst/>
          </a:prstGeom>
        </p:spPr>
      </p:pic>
      <p:pic>
        <p:nvPicPr>
          <p:cNvPr id="8" name="Kép 7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13" y="2498284"/>
            <a:ext cx="1543050" cy="2057400"/>
          </a:xfrm>
          <a:prstGeom prst="rect">
            <a:avLst/>
          </a:prstGeom>
        </p:spPr>
      </p:pic>
      <p:pic>
        <p:nvPicPr>
          <p:cNvPr id="9" name="Kép 8"/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904" y="2498284"/>
            <a:ext cx="15430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568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Nos, az </a:t>
            </a:r>
            <a:r>
              <a:rPr lang="hu-HU" sz="2400" dirty="0" smtClean="0"/>
              <a:t>eredmény</a:t>
            </a:r>
            <a:r>
              <a:rPr lang="hu-HU" sz="2400" dirty="0" smtClean="0"/>
              <a:t>t a</a:t>
            </a:r>
            <a:r>
              <a:rPr lang="hu-HU" sz="2400" dirty="0" smtClean="0"/>
              <a:t> </a:t>
            </a:r>
            <a:r>
              <a:rPr lang="hu-HU" sz="2400" dirty="0" smtClean="0"/>
              <a:t>kártyák </a:t>
            </a:r>
            <a:r>
              <a:rPr lang="hu-HU" sz="2400" dirty="0" smtClean="0"/>
              <a:t>mutatják</a:t>
            </a:r>
            <a:r>
              <a:rPr lang="hu-HU" sz="2400" dirty="0" smtClean="0"/>
              <a:t>!</a:t>
            </a:r>
          </a:p>
          <a:p>
            <a:pPr algn="ctr"/>
            <a:endParaRPr lang="hu-HU" sz="9600" dirty="0"/>
          </a:p>
          <a:p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93" y="2498284"/>
            <a:ext cx="1542501" cy="2056252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233" y="2498284"/>
            <a:ext cx="1542501" cy="2056252"/>
          </a:xfrm>
          <a:prstGeom prst="rect">
            <a:avLst/>
          </a:prstGeom>
        </p:spPr>
      </p:pic>
      <p:pic>
        <p:nvPicPr>
          <p:cNvPr id="8" name="Kép 7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13" y="2498284"/>
            <a:ext cx="1543050" cy="2057400"/>
          </a:xfrm>
          <a:prstGeom prst="rect">
            <a:avLst/>
          </a:prstGeom>
        </p:spPr>
      </p:pic>
      <p:pic>
        <p:nvPicPr>
          <p:cNvPr id="9" name="Kép 8"/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904" y="2498284"/>
            <a:ext cx="15430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0645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Meglepődtél????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510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És én majd ki fogom találni, hogy melyik számra fogsz gondolni.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36538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További szép napot!</a:t>
            </a:r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71" y="1817259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4071" y="645459"/>
            <a:ext cx="102914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Nem vagyok internet-közelben, de a távolból érezni fogom a gondolataidat. Lehet, hogy most éppen alszok, vagy éppen olvasok, vagy éppen zenét hallgatok. De a gondolataidat a távolból érzékelni fogom.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1832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313764" y="439271"/>
            <a:ext cx="11681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- Íme</a:t>
            </a:r>
            <a:r>
              <a:rPr lang="hu-HU" sz="2400" dirty="0"/>
              <a:t>, itt van ez 16 darab különböző szám 4 sorban és 4 oszlopban elrendezve. Ebből a 16 darab számból </a:t>
            </a:r>
            <a:r>
              <a:rPr lang="hu-HU" sz="2400" dirty="0" smtClean="0"/>
              <a:t>most válasszál ki egy számot! Bármelyik </a:t>
            </a:r>
            <a:r>
              <a:rPr lang="hu-HU" sz="2400" dirty="0"/>
              <a:t>sorból és bármelyik oszlopból bármelyik számot választhatod</a:t>
            </a:r>
            <a:r>
              <a:rPr lang="hu-HU" sz="2400" dirty="0" smtClean="0"/>
              <a:t>. 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895928"/>
              </p:ext>
            </p:extLst>
          </p:nvPr>
        </p:nvGraphicFramePr>
        <p:xfrm>
          <a:off x="905112" y="5087660"/>
          <a:ext cx="8128000" cy="156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3122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5021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1115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2222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5201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4112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1313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4022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6101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3131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6020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2123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7001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4103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1241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2312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53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313764" y="439271"/>
            <a:ext cx="11681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- Íme</a:t>
            </a:r>
            <a:r>
              <a:rPr lang="hu-HU" sz="2400" dirty="0"/>
              <a:t>, itt van ez 16 darab különböző szám 4 sorban és 4 oszlopban elrendezve. Ebből a 16 darab számból </a:t>
            </a:r>
            <a:r>
              <a:rPr lang="hu-HU" sz="2400" dirty="0" smtClean="0"/>
              <a:t>most válasszál ki egy számot! Bármelyik </a:t>
            </a:r>
            <a:r>
              <a:rPr lang="hu-HU" sz="2400" dirty="0"/>
              <a:t>sorból és bármelyik oszlopból bármelyik számot választhatod</a:t>
            </a:r>
            <a:r>
              <a:rPr lang="hu-HU" sz="2400" dirty="0" smtClean="0"/>
              <a:t>. </a:t>
            </a:r>
          </a:p>
          <a:p>
            <a:r>
              <a:rPr lang="hu-HU" sz="2400" dirty="0" smtClean="0"/>
              <a:t>- Ezután </a:t>
            </a:r>
            <a:r>
              <a:rPr lang="hu-HU" sz="2400" dirty="0"/>
              <a:t>ebből a 16 számból válasszál ki egy másik számot! </a:t>
            </a:r>
            <a:r>
              <a:rPr lang="hu-HU" sz="2400" dirty="0" smtClean="0"/>
              <a:t>Bármelyik számot választhatod, csak arra </a:t>
            </a:r>
            <a:r>
              <a:rPr lang="hu-HU" sz="2400" dirty="0"/>
              <a:t>vigyázzál, hogy ne abból a sorból és ne abból az oszlopból válasszál, amelyből az előző számot választottad</a:t>
            </a:r>
            <a:r>
              <a:rPr lang="hu-HU" sz="2400" dirty="0" smtClean="0"/>
              <a:t>!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794108"/>
              </p:ext>
            </p:extLst>
          </p:nvPr>
        </p:nvGraphicFramePr>
        <p:xfrm>
          <a:off x="905112" y="5087660"/>
          <a:ext cx="8128000" cy="156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3122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5021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1115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2222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5201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4112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1313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4022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6101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3131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6020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2123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7001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4103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1241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2312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33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2641</Words>
  <Application>Microsoft Office PowerPoint</Application>
  <PresentationFormat>Szélesvásznú</PresentationFormat>
  <Paragraphs>178</Paragraphs>
  <Slides>60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60</vt:i4>
      </vt:variant>
    </vt:vector>
  </HeadingPairs>
  <TitlesOfParts>
    <vt:vector size="65" baseType="lpstr">
      <vt:lpstr>Arial</vt:lpstr>
      <vt:lpstr>Calibri</vt:lpstr>
      <vt:lpstr>Calibri Light</vt:lpstr>
      <vt:lpstr>Times New Roman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user</cp:lastModifiedBy>
  <cp:revision>42</cp:revision>
  <dcterms:created xsi:type="dcterms:W3CDTF">2019-07-16T18:25:32Z</dcterms:created>
  <dcterms:modified xsi:type="dcterms:W3CDTF">2019-09-11T20:14:23Z</dcterms:modified>
</cp:coreProperties>
</file>