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6" r:id="rId10"/>
    <p:sldId id="274" r:id="rId11"/>
    <p:sldId id="275" r:id="rId12"/>
    <p:sldId id="25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04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5" r:id="rId42"/>
    <p:sldId id="306" r:id="rId43"/>
    <p:sldId id="307" r:id="rId44"/>
    <p:sldId id="308" r:id="rId45"/>
    <p:sldId id="309" r:id="rId46"/>
    <p:sldId id="312" r:id="rId47"/>
    <p:sldId id="310" r:id="rId48"/>
    <p:sldId id="311" r:id="rId49"/>
    <p:sldId id="313" r:id="rId50"/>
    <p:sldId id="314" r:id="rId51"/>
    <p:sldId id="315" r:id="rId52"/>
    <p:sldId id="316" r:id="rId53"/>
    <p:sldId id="317" r:id="rId5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4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093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7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5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98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97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48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82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470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7174-68F8-4AE2-9BCD-289015DE7D59}" type="datetimeFigureOut">
              <a:rPr lang="hu-HU" smtClean="0"/>
              <a:t>2020. 07. 26.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BA8C-044C-40B8-A3C5-30FBE2D7A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57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7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1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7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1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7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1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7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1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2.png"/><Relationship Id="rId21" Type="http://schemas.openxmlformats.org/officeDocument/2006/relationships/image" Target="../media/image39.png"/><Relationship Id="rId34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2" Type="http://schemas.openxmlformats.org/officeDocument/2006/relationships/image" Target="../media/image11.jpg"/><Relationship Id="rId16" Type="http://schemas.openxmlformats.org/officeDocument/2006/relationships/image" Target="../media/image33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7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2.png"/><Relationship Id="rId21" Type="http://schemas.openxmlformats.org/officeDocument/2006/relationships/image" Target="../media/image39.png"/><Relationship Id="rId34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2" Type="http://schemas.openxmlformats.org/officeDocument/2006/relationships/image" Target="../media/image11.jpg"/><Relationship Id="rId16" Type="http://schemas.openxmlformats.org/officeDocument/2006/relationships/image" Target="../media/image33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7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2.png"/><Relationship Id="rId21" Type="http://schemas.openxmlformats.org/officeDocument/2006/relationships/image" Target="../media/image39.png"/><Relationship Id="rId34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2" Type="http://schemas.openxmlformats.org/officeDocument/2006/relationships/image" Target="../media/image11.jpg"/><Relationship Id="rId16" Type="http://schemas.openxmlformats.org/officeDocument/2006/relationships/image" Target="../media/image33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7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2.png"/><Relationship Id="rId21" Type="http://schemas.openxmlformats.org/officeDocument/2006/relationships/image" Target="../media/image39.png"/><Relationship Id="rId34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2" Type="http://schemas.openxmlformats.org/officeDocument/2006/relationships/image" Target="../media/image11.jpg"/><Relationship Id="rId16" Type="http://schemas.openxmlformats.org/officeDocument/2006/relationships/image" Target="../media/image33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7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2.png"/><Relationship Id="rId21" Type="http://schemas.openxmlformats.org/officeDocument/2006/relationships/image" Target="../media/image39.png"/><Relationship Id="rId34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2" Type="http://schemas.openxmlformats.org/officeDocument/2006/relationships/image" Target="../media/image11.jpg"/><Relationship Id="rId16" Type="http://schemas.openxmlformats.org/officeDocument/2006/relationships/image" Target="../media/image33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7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2.png"/><Relationship Id="rId21" Type="http://schemas.openxmlformats.org/officeDocument/2006/relationships/image" Target="../media/image39.png"/><Relationship Id="rId34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2" Type="http://schemas.openxmlformats.org/officeDocument/2006/relationships/image" Target="../media/image11.jpg"/><Relationship Id="rId16" Type="http://schemas.openxmlformats.org/officeDocument/2006/relationships/image" Target="../media/image33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7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12.png"/><Relationship Id="rId21" Type="http://schemas.openxmlformats.org/officeDocument/2006/relationships/image" Target="../media/image45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5" Type="http://schemas.openxmlformats.org/officeDocument/2006/relationships/image" Target="../media/image49.png"/><Relationship Id="rId2" Type="http://schemas.openxmlformats.org/officeDocument/2006/relationships/image" Target="../media/image11.jpg"/><Relationship Id="rId16" Type="http://schemas.openxmlformats.org/officeDocument/2006/relationships/image" Target="../media/image38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24" Type="http://schemas.openxmlformats.org/officeDocument/2006/relationships/image" Target="../media/image48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23" Type="http://schemas.openxmlformats.org/officeDocument/2006/relationships/image" Target="../media/image47.png"/><Relationship Id="rId28" Type="http://schemas.openxmlformats.org/officeDocument/2006/relationships/image" Target="../media/image57.png"/><Relationship Id="rId10" Type="http://schemas.openxmlformats.org/officeDocument/2006/relationships/image" Target="../media/image30.png"/><Relationship Id="rId19" Type="http://schemas.openxmlformats.org/officeDocument/2006/relationships/image" Target="../media/image43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36.png"/><Relationship Id="rId22" Type="http://schemas.openxmlformats.org/officeDocument/2006/relationships/image" Target="../media/image46.png"/><Relationship Id="rId27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12.png"/><Relationship Id="rId21" Type="http://schemas.openxmlformats.org/officeDocument/2006/relationships/image" Target="../media/image45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5" Type="http://schemas.openxmlformats.org/officeDocument/2006/relationships/image" Target="../media/image49.png"/><Relationship Id="rId2" Type="http://schemas.openxmlformats.org/officeDocument/2006/relationships/image" Target="../media/image11.jpg"/><Relationship Id="rId16" Type="http://schemas.openxmlformats.org/officeDocument/2006/relationships/image" Target="../media/image38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24" Type="http://schemas.openxmlformats.org/officeDocument/2006/relationships/image" Target="../media/image48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23" Type="http://schemas.openxmlformats.org/officeDocument/2006/relationships/image" Target="../media/image47.png"/><Relationship Id="rId28" Type="http://schemas.openxmlformats.org/officeDocument/2006/relationships/image" Target="../media/image57.png"/><Relationship Id="rId10" Type="http://schemas.openxmlformats.org/officeDocument/2006/relationships/image" Target="../media/image30.png"/><Relationship Id="rId19" Type="http://schemas.openxmlformats.org/officeDocument/2006/relationships/image" Target="../media/image43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36.png"/><Relationship Id="rId22" Type="http://schemas.openxmlformats.org/officeDocument/2006/relationships/image" Target="../media/image46.png"/><Relationship Id="rId27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12.png"/><Relationship Id="rId21" Type="http://schemas.openxmlformats.org/officeDocument/2006/relationships/image" Target="../media/image45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5" Type="http://schemas.openxmlformats.org/officeDocument/2006/relationships/image" Target="../media/image49.png"/><Relationship Id="rId2" Type="http://schemas.openxmlformats.org/officeDocument/2006/relationships/image" Target="../media/image11.jpg"/><Relationship Id="rId16" Type="http://schemas.openxmlformats.org/officeDocument/2006/relationships/image" Target="../media/image38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24" Type="http://schemas.openxmlformats.org/officeDocument/2006/relationships/image" Target="../media/image48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23" Type="http://schemas.openxmlformats.org/officeDocument/2006/relationships/image" Target="../media/image47.png"/><Relationship Id="rId28" Type="http://schemas.openxmlformats.org/officeDocument/2006/relationships/image" Target="../media/image57.png"/><Relationship Id="rId10" Type="http://schemas.openxmlformats.org/officeDocument/2006/relationships/image" Target="../media/image30.png"/><Relationship Id="rId19" Type="http://schemas.openxmlformats.org/officeDocument/2006/relationships/image" Target="../media/image43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36.png"/><Relationship Id="rId22" Type="http://schemas.openxmlformats.org/officeDocument/2006/relationships/image" Target="../media/image46.png"/><Relationship Id="rId27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12.png"/><Relationship Id="rId21" Type="http://schemas.openxmlformats.org/officeDocument/2006/relationships/image" Target="../media/image45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5" Type="http://schemas.openxmlformats.org/officeDocument/2006/relationships/image" Target="../media/image49.png"/><Relationship Id="rId2" Type="http://schemas.openxmlformats.org/officeDocument/2006/relationships/image" Target="../media/image11.jpg"/><Relationship Id="rId16" Type="http://schemas.openxmlformats.org/officeDocument/2006/relationships/image" Target="../media/image38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24" Type="http://schemas.openxmlformats.org/officeDocument/2006/relationships/image" Target="../media/image48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23" Type="http://schemas.openxmlformats.org/officeDocument/2006/relationships/image" Target="../media/image47.png"/><Relationship Id="rId28" Type="http://schemas.openxmlformats.org/officeDocument/2006/relationships/image" Target="../media/image57.png"/><Relationship Id="rId10" Type="http://schemas.openxmlformats.org/officeDocument/2006/relationships/image" Target="../media/image30.png"/><Relationship Id="rId19" Type="http://schemas.openxmlformats.org/officeDocument/2006/relationships/image" Target="../media/image43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36.png"/><Relationship Id="rId22" Type="http://schemas.openxmlformats.org/officeDocument/2006/relationships/image" Target="../media/image46.png"/><Relationship Id="rId27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2.png"/><Relationship Id="rId21" Type="http://schemas.openxmlformats.org/officeDocument/2006/relationships/image" Target="../media/image53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image" Target="../media/image46.png"/><Relationship Id="rId2" Type="http://schemas.openxmlformats.org/officeDocument/2006/relationships/image" Target="../media/image11.jp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44.png"/><Relationship Id="rId10" Type="http://schemas.openxmlformats.org/officeDocument/2006/relationships/image" Target="../media/image36.png"/><Relationship Id="rId19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2.png"/><Relationship Id="rId21" Type="http://schemas.openxmlformats.org/officeDocument/2006/relationships/image" Target="../media/image53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image" Target="../media/image46.png"/><Relationship Id="rId2" Type="http://schemas.openxmlformats.org/officeDocument/2006/relationships/image" Target="../media/image11.jp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44.png"/><Relationship Id="rId10" Type="http://schemas.openxmlformats.org/officeDocument/2006/relationships/image" Target="../media/image36.png"/><Relationship Id="rId19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2.png"/><Relationship Id="rId21" Type="http://schemas.openxmlformats.org/officeDocument/2006/relationships/image" Target="../media/image53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image" Target="../media/image46.png"/><Relationship Id="rId2" Type="http://schemas.openxmlformats.org/officeDocument/2006/relationships/image" Target="../media/image11.jp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44.png"/><Relationship Id="rId10" Type="http://schemas.openxmlformats.org/officeDocument/2006/relationships/image" Target="../media/image36.png"/><Relationship Id="rId19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2.png"/><Relationship Id="rId21" Type="http://schemas.openxmlformats.org/officeDocument/2006/relationships/image" Target="../media/image53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image" Target="../media/image46.png"/><Relationship Id="rId2" Type="http://schemas.openxmlformats.org/officeDocument/2006/relationships/image" Target="../media/image11.jp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44.png"/><Relationship Id="rId10" Type="http://schemas.openxmlformats.org/officeDocument/2006/relationships/image" Target="../media/image36.png"/><Relationship Id="rId19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2.png"/><Relationship Id="rId21" Type="http://schemas.openxmlformats.org/officeDocument/2006/relationships/image" Target="../media/image53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image" Target="../media/image46.png"/><Relationship Id="rId2" Type="http://schemas.openxmlformats.org/officeDocument/2006/relationships/image" Target="../media/image11.jp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44.png"/><Relationship Id="rId10" Type="http://schemas.openxmlformats.org/officeDocument/2006/relationships/image" Target="../media/image36.png"/><Relationship Id="rId19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Relationship Id="rId1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Relationship Id="rId1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Relationship Id="rId1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Relationship Id="rId1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Relationship Id="rId1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92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92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92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92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3781492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92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039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7 L -0.53138 -0.2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9" y="-1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14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31497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31888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-0.10599 0.2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118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10651 0.2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20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4252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42526 0.23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1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3.7037E-7 L 0.31888 -0.2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1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3151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</a:t>
            </a:r>
            <a:r>
              <a:rPr lang="hu-HU" sz="2000" dirty="0" smtClean="0"/>
              <a:t>képeket </a:t>
            </a:r>
            <a:r>
              <a:rPr lang="hu-HU" sz="2000" dirty="0"/>
              <a:t>fogsz mindjárt látni! Ezekkel a </a:t>
            </a:r>
            <a:r>
              <a:rPr lang="hu-HU" sz="2000" dirty="0" smtClean="0"/>
              <a:t>képekkel </a:t>
            </a:r>
            <a:r>
              <a:rPr lang="hu-HU" sz="2000" dirty="0"/>
              <a:t>néhány műveletet kell </a:t>
            </a:r>
            <a:r>
              <a:rPr lang="hu-HU" sz="2000" dirty="0" smtClean="0"/>
              <a:t>nagy figyelemmel elvégezni</a:t>
            </a:r>
            <a:r>
              <a:rPr lang="hu-HU" sz="2000" dirty="0"/>
              <a:t>. </a:t>
            </a:r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7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És én majd ki fogom találni, hogy melyik </a:t>
            </a:r>
            <a:r>
              <a:rPr lang="hu-HU" sz="2000" dirty="0" smtClean="0"/>
              <a:t>képre </a:t>
            </a:r>
            <a:r>
              <a:rPr lang="hu-HU" sz="2000" dirty="0"/>
              <a:t>fogsz </a:t>
            </a:r>
            <a:r>
              <a:rPr lang="hu-HU" sz="2000" dirty="0" smtClean="0"/>
              <a:t>gondolni a kísérlet végén.</a:t>
            </a:r>
            <a:endParaRPr lang="hu-HU" sz="2000" dirty="0"/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képek a „Hupikék </a:t>
            </a:r>
            <a:r>
              <a:rPr lang="hu-HU" sz="2000" dirty="0" err="1" smtClean="0"/>
              <a:t>Törpikék</a:t>
            </a:r>
            <a:r>
              <a:rPr lang="hu-HU" sz="2000" dirty="0" smtClean="0"/>
              <a:t>” néhány szereplőjét ábrázolják. Összesen 7x7 kép van, ezek a képek 7 sorba és </a:t>
            </a:r>
            <a:r>
              <a:rPr lang="hu-HU" sz="2000" dirty="0"/>
              <a:t>7</a:t>
            </a:r>
            <a:r>
              <a:rPr lang="hu-HU" sz="2000" dirty="0" smtClean="0"/>
              <a:t> oszlopba vannak elrendezve.</a:t>
            </a:r>
            <a:endParaRPr lang="hu-HU" sz="2000" dirty="0"/>
          </a:p>
          <a:p>
            <a:endParaRPr lang="hu-HU" sz="2000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Bármely képet kiválasztva, a kiválasztott képről könnyen megállapítható, hogy hányadik sorban és hányadik oszlopban található.</a:t>
            </a:r>
            <a:endParaRPr lang="hu-HU" sz="2000" dirty="0"/>
          </a:p>
          <a:p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válasszál ki egy képet! </a:t>
            </a:r>
            <a:endParaRPr lang="hu-HU" sz="2000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kiválasztott képről elindulva lépjél VÍZSZINTESEN </a:t>
            </a:r>
            <a:r>
              <a:rPr lang="hu-HU" sz="2000" dirty="0" smtClean="0"/>
              <a:t>3-at! </a:t>
            </a:r>
            <a:r>
              <a:rPr lang="hu-HU" sz="2000" dirty="0"/>
              <a:t>M</a:t>
            </a:r>
            <a:r>
              <a:rPr lang="hu-HU" sz="2000" dirty="0" smtClean="0"/>
              <a:t>indegy</a:t>
            </a:r>
            <a:r>
              <a:rPr lang="hu-HU" sz="2000" dirty="0" smtClean="0"/>
              <a:t>, hogy a lépések jobbra vagy balra történnek. </a:t>
            </a:r>
            <a:endParaRPr lang="hu-HU" sz="2000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913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legutóbb megjegyzett képről elindulva lépjél FÜGGŐLEGESEN </a:t>
            </a:r>
            <a:r>
              <a:rPr lang="hu-HU" sz="2000" dirty="0" smtClean="0"/>
              <a:t>4-et! </a:t>
            </a:r>
            <a:r>
              <a:rPr lang="hu-HU" sz="2000" dirty="0"/>
              <a:t>M</a:t>
            </a:r>
            <a:r>
              <a:rPr lang="hu-HU" sz="2000" dirty="0" smtClean="0"/>
              <a:t>indegy</a:t>
            </a:r>
            <a:r>
              <a:rPr lang="hu-HU" sz="2000" dirty="0" smtClean="0"/>
              <a:t>, hogy a lépések felfelé vagy lefelé történnek.</a:t>
            </a:r>
            <a:endParaRPr lang="hu-HU" sz="2000" dirty="0"/>
          </a:p>
          <a:p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81" name="Szövegdoboz 80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749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legutóbb megjegyzett képről elindulva lépjél </a:t>
            </a:r>
            <a:r>
              <a:rPr lang="hu-HU" sz="2000" dirty="0" smtClean="0"/>
              <a:t>ÁTLÓSAN </a:t>
            </a:r>
            <a:r>
              <a:rPr lang="hu-HU" sz="2000" dirty="0" smtClean="0"/>
              <a:t>valamennyit! </a:t>
            </a:r>
            <a:r>
              <a:rPr lang="hu-HU" sz="2000" dirty="0"/>
              <a:t>M</a:t>
            </a:r>
            <a:r>
              <a:rPr lang="hu-HU" sz="2000" dirty="0" smtClean="0"/>
              <a:t>indegy</a:t>
            </a:r>
            <a:r>
              <a:rPr lang="hu-HU" sz="2000" dirty="0"/>
              <a:t>, hogy a lépések </a:t>
            </a:r>
            <a:r>
              <a:rPr lang="hu-HU" sz="2000" dirty="0" smtClean="0"/>
              <a:t>átlósan milyen </a:t>
            </a:r>
            <a:r>
              <a:rPr lang="hu-HU" sz="2000" dirty="0" smtClean="0"/>
              <a:t>irányban történnek.</a:t>
            </a:r>
            <a:endParaRPr lang="hu-HU" sz="2000" dirty="0"/>
          </a:p>
          <a:p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81" name="Szövegdoboz 80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241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legutóbb megjegyzett képről elindulva lépjél VÍZSZINTESEN annyit, ahányadik oszlopban van a megjegyzett </a:t>
            </a:r>
            <a:r>
              <a:rPr lang="hu-HU" sz="2000" dirty="0" smtClean="0"/>
              <a:t>kép! </a:t>
            </a:r>
            <a:r>
              <a:rPr lang="hu-HU" sz="2000" dirty="0" smtClean="0"/>
              <a:t>Mindegy, hogy a lépések jobbra vagy balra történnek.</a:t>
            </a:r>
            <a:endParaRPr lang="hu-HU" sz="2000" dirty="0"/>
          </a:p>
          <a:p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81" name="Szövegdoboz 80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205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legutóbb megjegyzett képről elindulva lépjél </a:t>
            </a:r>
            <a:r>
              <a:rPr lang="hu-HU" sz="2000" dirty="0" smtClean="0"/>
              <a:t>FÜGGŐLEGESEN </a:t>
            </a:r>
            <a:r>
              <a:rPr lang="hu-HU" sz="2000" dirty="0"/>
              <a:t>annyit, ahányadik </a:t>
            </a:r>
            <a:r>
              <a:rPr lang="hu-HU" sz="2000" dirty="0" smtClean="0"/>
              <a:t>sorban </a:t>
            </a:r>
            <a:r>
              <a:rPr lang="hu-HU" sz="2000" dirty="0"/>
              <a:t>van a megjegyzett </a:t>
            </a:r>
            <a:r>
              <a:rPr lang="hu-HU" sz="2000" dirty="0" smtClean="0"/>
              <a:t>kép! </a:t>
            </a:r>
            <a:r>
              <a:rPr lang="hu-HU" sz="2000" dirty="0"/>
              <a:t>Mindegy, hogy a lépések </a:t>
            </a:r>
            <a:r>
              <a:rPr lang="hu-HU" sz="2000" dirty="0" smtClean="0"/>
              <a:t>fölfelé </a:t>
            </a:r>
            <a:r>
              <a:rPr lang="hu-HU" sz="2000" dirty="0"/>
              <a:t>vagy </a:t>
            </a:r>
            <a:r>
              <a:rPr lang="hu-HU" sz="2000" dirty="0" smtClean="0"/>
              <a:t>lefelé </a:t>
            </a:r>
            <a:r>
              <a:rPr lang="hu-HU" sz="2000" dirty="0"/>
              <a:t>történnek.</a:t>
            </a:r>
          </a:p>
          <a:p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81" name="Szövegdoboz 80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025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77998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79980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2160000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0000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0000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79980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5315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508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21263 -0.2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34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31888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25 -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2526 -0.2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118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0638 0.2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118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111E-6 L 0.10625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99 0.2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5E-6 0.2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7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625 -0.236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koncentrálj a legutóbb megjegyzett </a:t>
            </a:r>
            <a:r>
              <a:rPr lang="hu-HU" sz="2000" dirty="0" smtClean="0"/>
              <a:t>képre! </a:t>
            </a:r>
            <a:r>
              <a:rPr lang="hu-HU" sz="2000" dirty="0" smtClean="0"/>
              <a:t>Én telepatikusan biztosan megérzem néhány képről, amelyekre biztosan nem koncentrálsz. Ezeket a képeket most eltávolítom.</a:t>
            </a:r>
            <a:endParaRPr lang="hu-HU" sz="2000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44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440000"/>
            <a:ext cx="720000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72000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760000"/>
            <a:ext cx="72000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Mint láthatod, eltávolítottam néhány olyan képet, amelyekre biztosan nem koncentráltál. A legutóbb megjegyzett kép a megmaradtak között van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állapítsd meg, hogy a legutóbb megjegyzett kép hányadik sorban és hányadik oszlopban </a:t>
            </a:r>
            <a:r>
              <a:rPr lang="hu-HU" sz="2000" dirty="0" smtClean="0"/>
              <a:t>van! </a:t>
            </a:r>
            <a:r>
              <a:rPr lang="hu-HU" sz="2000" dirty="0" smtClean="0"/>
              <a:t>Képezd a két szám különbségét, és lépjél a legutóbb megjegyzett képből kiindulva ÁTLÓSAN annyit, amennyi a kapott különbség</a:t>
            </a:r>
            <a:r>
              <a:rPr lang="hu-HU" sz="2000" dirty="0" smtClean="0"/>
              <a:t>!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73" name="Szövegdoboz 72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824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45" name="Szövegdoboz 144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legutóbb megjegyzett képből kiindulva LÓUGRÁSBAN lépjél </a:t>
            </a:r>
            <a:r>
              <a:rPr lang="hu-HU" sz="2000" dirty="0" smtClean="0"/>
              <a:t>3-at! </a:t>
            </a:r>
            <a:r>
              <a:rPr lang="hu-HU" sz="2000" dirty="0" smtClean="0"/>
              <a:t>A lóugrások tetszőleges irányban történhetnek. (Egy lóugrás 2 vízszintes lépés és 1 függőleges lépés együttesen, vagy 1 vízszintes lépés és 2 függőleges lépés együttesen</a:t>
            </a:r>
            <a:r>
              <a:rPr lang="hu-HU" sz="2000" dirty="0" smtClean="0"/>
              <a:t>.)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73" name="Szövegdoboz 72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360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88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16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76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720000" cy="720000"/>
          </a:xfrm>
          <a:prstGeom prst="rect">
            <a:avLst/>
          </a:prstGeom>
        </p:spPr>
      </p:pic>
      <p:sp>
        <p:nvSpPr>
          <p:cNvPr id="75" name="Szövegdoboz 74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koncentrálj a legutóbb megjegyzett </a:t>
            </a:r>
            <a:r>
              <a:rPr lang="hu-HU" sz="2000" dirty="0" smtClean="0"/>
              <a:t>képre! </a:t>
            </a:r>
            <a:r>
              <a:rPr lang="hu-HU" sz="2000" dirty="0" smtClean="0"/>
              <a:t>Én telepatikusan biztosan megérzem néhány képről, amelyekre biztosan nem koncentrálsz. Ezeket a képeket most eltávolítom.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548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73" name="Szövegdoboz 72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Mint láthatod, eltávolítottam néhány olyan képet, amelyekre biztosan nem koncentráltál. A legutóbb megjegyzett kép a megmaradtak között van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249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66" name="Szövegdoboz 65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állapítsd meg, hogy a legutóbb megjegyzett kép hányadik sorban és hányadik oszlopban </a:t>
            </a:r>
            <a:r>
              <a:rPr lang="hu-HU" sz="2000" dirty="0" smtClean="0"/>
              <a:t>van! </a:t>
            </a:r>
            <a:r>
              <a:rPr lang="hu-HU" sz="2000" dirty="0" smtClean="0"/>
              <a:t>Képezd a két szám összegét, és lépjél a legutóbb megjegyzett képből kiindulva VÍZSZINTESEN vagy FÜGGŐLEGESEN annyit, amennyi a kapott összeg</a:t>
            </a:r>
            <a:r>
              <a:rPr lang="hu-HU" sz="2000" dirty="0" smtClean="0"/>
              <a:t>!</a:t>
            </a:r>
            <a:endParaRPr lang="hu-HU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72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66" name="Szövegdoboz 65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lépjél a legutóbb megjegyzett képből kiindulva VÍZSZINTESEN vagy FÜGGŐLEGESEN valamennyit, </a:t>
            </a:r>
            <a:r>
              <a:rPr lang="hu-HU" sz="2000" dirty="0"/>
              <a:t>m</a:t>
            </a:r>
            <a:r>
              <a:rPr lang="hu-HU" sz="2000" dirty="0" smtClean="0"/>
              <a:t>indegy mennyit, és mindegy hogy milyen irányban</a:t>
            </a:r>
            <a:r>
              <a:rPr lang="hu-HU" sz="2000" dirty="0" smtClean="0"/>
              <a:t>!</a:t>
            </a:r>
            <a:endParaRPr lang="hu-HU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249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68" name="Szövegdoboz 67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legutóbb megjegyzett képről elindulva lépjél </a:t>
            </a:r>
            <a:r>
              <a:rPr lang="hu-HU" sz="2000" dirty="0" smtClean="0"/>
              <a:t>FÜGGŐLEGESEN </a:t>
            </a:r>
            <a:r>
              <a:rPr lang="hu-HU" sz="2000" dirty="0"/>
              <a:t>annyit, ahányadik </a:t>
            </a:r>
            <a:r>
              <a:rPr lang="hu-HU" sz="2000" dirty="0" smtClean="0"/>
              <a:t>sorban </a:t>
            </a:r>
            <a:r>
              <a:rPr lang="hu-HU" sz="2000" dirty="0"/>
              <a:t>van a megjegyzett </a:t>
            </a:r>
            <a:r>
              <a:rPr lang="hu-HU" sz="2000" dirty="0" smtClean="0"/>
              <a:t>kép! </a:t>
            </a:r>
            <a:r>
              <a:rPr lang="hu-HU" sz="2000" dirty="0"/>
              <a:t>Mindegy, hogy a lépések </a:t>
            </a:r>
            <a:r>
              <a:rPr lang="hu-HU" sz="2000" dirty="0" smtClean="0"/>
              <a:t>fölfelé </a:t>
            </a:r>
            <a:r>
              <a:rPr lang="hu-HU" sz="2000" dirty="0"/>
              <a:t>vagy </a:t>
            </a:r>
            <a:r>
              <a:rPr lang="hu-HU" sz="2000" dirty="0" smtClean="0"/>
              <a:t>lefelé </a:t>
            </a:r>
            <a:r>
              <a:rPr lang="hu-HU" sz="2000" dirty="0"/>
              <a:t>történnek</a:t>
            </a:r>
            <a:r>
              <a:rPr lang="hu-HU" sz="2000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13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68" name="Szövegdoboz 67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legutóbb megjegyzett képről elindulva lépjél VÍZSZINTESEN annyit, ahányadik oszlopban van a megjegyzett </a:t>
            </a:r>
            <a:r>
              <a:rPr lang="hu-HU" sz="2000" dirty="0" smtClean="0"/>
              <a:t>kép! </a:t>
            </a:r>
            <a:r>
              <a:rPr lang="hu-HU" sz="2000" dirty="0" smtClean="0"/>
              <a:t>Mindegy, hogy a lépések jobbra vagy balra történnek</a:t>
            </a:r>
            <a:r>
              <a:rPr lang="hu-HU" sz="2000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37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3781491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91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91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91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91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91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0638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1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25 -0.2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1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0117 -0.2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21 0.2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1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046 L -0.10638 -0.2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18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1172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23 L -0.2125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0625 -0.238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19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0664 0.238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1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53229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31888 -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0625 0.23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18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42513 0.236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175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263 0.236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504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2000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76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76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2000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76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70" name="Szövegdoboz 69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koncentrálj a legutóbb megjegyzett </a:t>
            </a:r>
            <a:r>
              <a:rPr lang="hu-HU" sz="2000" dirty="0" smtClean="0"/>
              <a:t>képre! </a:t>
            </a:r>
            <a:r>
              <a:rPr lang="hu-HU" sz="2000" dirty="0" smtClean="0"/>
              <a:t>Én telepatikusan biztosan újra megérzem néhány képről, amelyekre biztosan nem koncentrálsz. Ezeket a képeket most eltávolítom.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848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67" name="Szövegdoboz 66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Mint láthatod, eltávolítottam néhány olyan képet, amelyekre biztosan nem koncentráltál. A legutóbb megjegyzett kép a megmaradtak között van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119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58" name="Szövegdoboz 57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állapítsd meg, hogy a legutóbb megjegyzett kép hányadik sorban és hányadik oszlopban </a:t>
            </a:r>
            <a:r>
              <a:rPr lang="hu-HU" sz="2000" dirty="0" smtClean="0"/>
              <a:t>van! </a:t>
            </a:r>
            <a:r>
              <a:rPr lang="hu-HU" sz="2000" dirty="0" smtClean="0"/>
              <a:t>Határozd meg a két szám maximumát, és lépjél a legutóbb megjegyzett képből kiindulva VÍZSZINTESEN vagy FÜGGŐLEGESEN annyit annyit, amennyi ez a maximum</a:t>
            </a:r>
            <a:r>
              <a:rPr lang="hu-HU" sz="2000" dirty="0" smtClean="0"/>
              <a:t>!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876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58" name="Szövegdoboz 57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legutóbb megjegyzett képből kiindulva VÍZSZINTESEN vagy FÜGGŐLEGESEN vagy ÁTLÓSAN lépjél 6-ot</a:t>
            </a:r>
            <a:r>
              <a:rPr lang="hu-HU" sz="2000" dirty="0" smtClean="0"/>
              <a:t>!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177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880000"/>
            <a:ext cx="72000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20000" cy="720000"/>
          </a:xfrm>
          <a:prstGeom prst="rect">
            <a:avLst/>
          </a:prstGeom>
        </p:spPr>
      </p:pic>
      <p:sp>
        <p:nvSpPr>
          <p:cNvPr id="60" name="Szövegdoboz 59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koncentrálj a legutóbb megjegyzett </a:t>
            </a:r>
            <a:r>
              <a:rPr lang="hu-HU" sz="2000" dirty="0" smtClean="0"/>
              <a:t>képre! </a:t>
            </a:r>
            <a:r>
              <a:rPr lang="hu-HU" sz="2000" dirty="0" smtClean="0"/>
              <a:t>Én telepatikusan biztosan újra megérzem néhány képről, amelyekre biztosan nem koncentrálsz. Ezeket a képeket most eltávolítom. Miután már kevés kép marad meg, így az én dolgon is könnyebb.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140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sp>
        <p:nvSpPr>
          <p:cNvPr id="58" name="Szövegdoboz 57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Mint láthatod, eltávolítottam néhány olyan képet, amelyekre biztosan nem koncentráltál. A legutóbb megjegyzett kép a megmaradtak között van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599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sp>
        <p:nvSpPr>
          <p:cNvPr id="51" name="Szövegdoboz 50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állapítsd meg, hogy a legutóbb megjegyzett kép hányadik sorban és hányadik oszlopban </a:t>
            </a:r>
            <a:r>
              <a:rPr lang="hu-HU" sz="2000" dirty="0" smtClean="0"/>
              <a:t>van! </a:t>
            </a:r>
            <a:r>
              <a:rPr lang="hu-HU" sz="2000" dirty="0" smtClean="0"/>
              <a:t>Határozd meg a két szám különbségét, és lépjél a legutóbb megjegyzett képből kiindulva VÍZSZINTESEN vagy FÜGGŐLEGESEN annyit, amennyi ez a különbség</a:t>
            </a:r>
            <a:r>
              <a:rPr lang="hu-HU" sz="2000" dirty="0" smtClean="0"/>
              <a:t>!</a:t>
            </a:r>
            <a:endParaRPr lang="hu-HU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733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sp>
        <p:nvSpPr>
          <p:cNvPr id="52" name="Szövegdoboz 51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legutóbb megjegyzett képről elindulva lépjél </a:t>
            </a:r>
            <a:r>
              <a:rPr lang="hu-HU" sz="2000" dirty="0" smtClean="0"/>
              <a:t>ÁTLÓSAN </a:t>
            </a:r>
            <a:r>
              <a:rPr lang="hu-HU" sz="2000" dirty="0" smtClean="0"/>
              <a:t>3-at! </a:t>
            </a:r>
            <a:r>
              <a:rPr lang="hu-HU" sz="2000" dirty="0"/>
              <a:t>M</a:t>
            </a:r>
            <a:r>
              <a:rPr lang="hu-HU" sz="2000" dirty="0" smtClean="0"/>
              <a:t>indegy</a:t>
            </a:r>
            <a:r>
              <a:rPr lang="hu-HU" sz="2000" dirty="0"/>
              <a:t>, hogy a </a:t>
            </a:r>
            <a:r>
              <a:rPr lang="hu-HU" sz="2000" dirty="0" smtClean="0"/>
              <a:t>lépések átlósan </a:t>
            </a:r>
            <a:r>
              <a:rPr lang="hu-HU" sz="2000" dirty="0" smtClean="0"/>
              <a:t>milyen irányban történnek</a:t>
            </a:r>
            <a:r>
              <a:rPr lang="hu-HU" sz="2000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30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sp>
        <p:nvSpPr>
          <p:cNvPr id="52" name="Szövegdoboz 51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</a:t>
            </a:r>
            <a:r>
              <a:rPr lang="hu-HU" sz="2000" dirty="0"/>
              <a:t>!</a:t>
            </a:r>
            <a:endParaRPr lang="hu-HU" sz="20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legutóbb megjegyzett képről elindulva lépjél </a:t>
            </a:r>
            <a:r>
              <a:rPr lang="hu-HU" sz="2000" dirty="0" smtClean="0"/>
              <a:t>VÍZSZINTESEN vagy FÜGGŐLEGESEN 1-et vagy 3-at vagy </a:t>
            </a:r>
            <a:r>
              <a:rPr lang="hu-HU" sz="2000" dirty="0" smtClean="0"/>
              <a:t>5-öt! </a:t>
            </a:r>
            <a:r>
              <a:rPr lang="hu-HU" sz="2000" dirty="0"/>
              <a:t>M</a:t>
            </a:r>
            <a:r>
              <a:rPr lang="hu-HU" sz="2000" dirty="0" smtClean="0"/>
              <a:t>indegy</a:t>
            </a:r>
            <a:r>
              <a:rPr lang="hu-HU" sz="2000" dirty="0"/>
              <a:t>, hogy a lépések </a:t>
            </a:r>
            <a:r>
              <a:rPr lang="hu-HU" sz="2000" dirty="0" smtClean="0"/>
              <a:t>vízszintesen vagy függőlegesen milyen </a:t>
            </a:r>
            <a:r>
              <a:rPr lang="hu-HU" sz="2000" dirty="0" smtClean="0"/>
              <a:t>irányban történnek</a:t>
            </a:r>
            <a:r>
              <a:rPr lang="hu-HU" sz="2000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15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040000"/>
            <a:ext cx="72000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16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72000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5040000"/>
            <a:ext cx="72000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60000"/>
            <a:ext cx="720000" cy="720000"/>
          </a:xfrm>
          <a:prstGeom prst="rect">
            <a:avLst/>
          </a:prstGeom>
        </p:spPr>
      </p:pic>
      <p:sp>
        <p:nvSpPr>
          <p:cNvPr id="55" name="Szövegdoboz 54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koncentrálj a legutóbb megjegyzett </a:t>
            </a:r>
            <a:r>
              <a:rPr lang="hu-HU" sz="2000" dirty="0" smtClean="0"/>
              <a:t>képre! </a:t>
            </a:r>
            <a:r>
              <a:rPr lang="hu-HU" sz="2000" dirty="0" smtClean="0"/>
              <a:t>Én telepatikusan biztosan újra megérzem néhány képről, amelyekre biztosan nem koncentrálsz. Ezeket a képeket most eltávolítom</a:t>
            </a:r>
            <a:r>
              <a:rPr lang="hu-HU" sz="2000" dirty="0"/>
              <a:t>. Miután már </a:t>
            </a:r>
            <a:r>
              <a:rPr lang="hu-HU" sz="2000" dirty="0" smtClean="0"/>
              <a:t>nagyon kevés </a:t>
            </a:r>
            <a:r>
              <a:rPr lang="hu-HU" sz="2000" dirty="0"/>
              <a:t>kép marad meg, így az én dolgon is </a:t>
            </a:r>
            <a:r>
              <a:rPr lang="hu-HU" sz="2000" dirty="0" smtClean="0"/>
              <a:t>könnyű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320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2160000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781487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86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86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85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88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89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sp>
        <p:nvSpPr>
          <p:cNvPr id="51" name="Szövegdoboz 50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Mint láthatod, eltávolítottam néhány olyan képet, amelyekre biztosan nem koncentráltál. A legutóbb megjegyzett kép a megmaradtak között van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838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állapítsd meg, hogy a legutóbb megjegyzett kép hányadik sorban és hányadik oszlopban </a:t>
            </a:r>
            <a:r>
              <a:rPr lang="hu-HU" sz="2000" dirty="0" smtClean="0"/>
              <a:t>van! </a:t>
            </a:r>
            <a:r>
              <a:rPr lang="hu-HU" sz="2000" dirty="0"/>
              <a:t>Képezd </a:t>
            </a:r>
            <a:r>
              <a:rPr lang="hu-HU" sz="2000" dirty="0" smtClean="0"/>
              <a:t>az így kapott </a:t>
            </a:r>
            <a:r>
              <a:rPr lang="hu-HU" sz="2000" dirty="0"/>
              <a:t>két szám </a:t>
            </a:r>
            <a:r>
              <a:rPr lang="hu-HU" sz="2000" dirty="0" smtClean="0"/>
              <a:t>minimumát, és </a:t>
            </a:r>
            <a:r>
              <a:rPr lang="hu-HU" sz="2000" dirty="0" smtClean="0"/>
              <a:t>lépjél a legutóbb megjegyzett képből kiindulva VÍZSZINTESEN vagy FÜGGŐLEGESEN vagy ÁTLÓSAN </a:t>
            </a:r>
            <a:r>
              <a:rPr lang="hu-HU" sz="2000" dirty="0" smtClean="0"/>
              <a:t>annyit, amennyi ez a minimum</a:t>
            </a:r>
            <a:r>
              <a:rPr lang="hu-HU" sz="2000" dirty="0" smtClean="0"/>
              <a:t>!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855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sp>
        <p:nvSpPr>
          <p:cNvPr id="45" name="Szövegdoboz 44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állapítsd meg, hogy a legutóbb megjegyzett kép hányadik sorban és hányadik oszlopban </a:t>
            </a:r>
            <a:r>
              <a:rPr lang="hu-HU" sz="2000" dirty="0" smtClean="0"/>
              <a:t>van! </a:t>
            </a:r>
            <a:r>
              <a:rPr lang="hu-HU" sz="2000" dirty="0" smtClean="0"/>
              <a:t>Képezd </a:t>
            </a:r>
            <a:r>
              <a:rPr lang="hu-HU" sz="2000" dirty="0" smtClean="0"/>
              <a:t>az így kapott </a:t>
            </a:r>
            <a:r>
              <a:rPr lang="hu-HU" sz="2000" dirty="0" smtClean="0"/>
              <a:t>két szám összegét, és lépjél a legutóbb megjegyzett képből kiindulva VÍZSZINTESEN vagy FÜGGŐLEGESEN annyit, amennyi a kapott összeg</a:t>
            </a:r>
            <a:r>
              <a:rPr lang="hu-HU" sz="2000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01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sp>
        <p:nvSpPr>
          <p:cNvPr id="45" name="Szövegdoboz 44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0" y="0"/>
            <a:ext cx="9877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legutóbb megjegyzett képről elindulva lépjél kiindulva ÁTLÓSAN valamennyit!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68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040000"/>
            <a:ext cx="720000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880000"/>
            <a:ext cx="72000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4320000"/>
            <a:ext cx="720000" cy="720000"/>
          </a:xfrm>
          <a:prstGeom prst="rect">
            <a:avLst/>
          </a:prstGeom>
        </p:spPr>
      </p:pic>
      <p:sp>
        <p:nvSpPr>
          <p:cNvPr id="47" name="Szövegdoboz 46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koncentrálj a legutóbb megjegyzett </a:t>
            </a:r>
            <a:r>
              <a:rPr lang="hu-HU" sz="2000" dirty="0" smtClean="0"/>
              <a:t>képre! </a:t>
            </a:r>
            <a:r>
              <a:rPr lang="hu-HU" sz="2000" dirty="0" smtClean="0"/>
              <a:t>Én telepatikusan biztosan megérzem néhány képről, amelyekre biztosan nem koncentrálsz. Ezeket a képeket most eltávolítom. Nekem most nagyon könnyű dolgom van.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24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Mint láthatod, eltávolítottam néhány olyan képet, amelyekre biztosan nem koncentráltál. A legutóbb megjegyzett kép a megmaradtak között van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611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sp>
        <p:nvSpPr>
          <p:cNvPr id="41" name="Szövegdoboz 40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lépjél a legutóbb megjegyzett képből kiindulva VÍZSZINTESEN vagy FÜGGŐLEGESEN vagy ÁTLÓSAN </a:t>
            </a:r>
            <a:r>
              <a:rPr lang="hu-HU" sz="2000" dirty="0" smtClean="0"/>
              <a:t>3-at</a:t>
            </a:r>
            <a:r>
              <a:rPr lang="hu-HU" sz="2000" dirty="0"/>
              <a:t>!</a:t>
            </a:r>
            <a:r>
              <a:rPr lang="hu-HU" sz="2000" dirty="0" smtClean="0"/>
              <a:t> </a:t>
            </a:r>
            <a:r>
              <a:rPr lang="hu-HU" sz="2000" dirty="0"/>
              <a:t>M</a:t>
            </a:r>
            <a:r>
              <a:rPr lang="hu-HU" sz="2000" dirty="0" smtClean="0"/>
              <a:t>indegy hogy átlósan </a:t>
            </a:r>
            <a:r>
              <a:rPr lang="hu-HU" sz="2000" dirty="0" smtClean="0"/>
              <a:t>milyen </a:t>
            </a:r>
            <a:r>
              <a:rPr lang="hu-HU" sz="2000" dirty="0" smtClean="0"/>
              <a:t>irányban lépsz.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749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0" y="0"/>
            <a:ext cx="9877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a legutóbb megjegyzett képről elindulva lépjél VÍZSZINTESEN annyit, ahányadik oszlopban van a megjegyzett </a:t>
            </a:r>
            <a:r>
              <a:rPr lang="hu-HU" sz="2000" dirty="0" smtClean="0"/>
              <a:t>kép! </a:t>
            </a:r>
            <a:r>
              <a:rPr lang="hu-HU" sz="2000" dirty="0" smtClean="0"/>
              <a:t>Mindegy, hogy a lépések jobbra vagy balra történnek.</a:t>
            </a:r>
            <a:endParaRPr lang="hu-HU" sz="2000" dirty="0"/>
          </a:p>
          <a:p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175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0" y="0"/>
            <a:ext cx="9877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legutóbb megjegyzett képről elindulva lépjél </a:t>
            </a:r>
            <a:r>
              <a:rPr lang="hu-HU" sz="2000" dirty="0" smtClean="0"/>
              <a:t>FÜGGŐLEGESEN </a:t>
            </a:r>
            <a:r>
              <a:rPr lang="hu-HU" sz="2000" dirty="0"/>
              <a:t>annyit, ahányadik </a:t>
            </a:r>
            <a:r>
              <a:rPr lang="hu-HU" sz="2000" dirty="0" smtClean="0"/>
              <a:t>sorban </a:t>
            </a:r>
            <a:r>
              <a:rPr lang="hu-HU" sz="2000" dirty="0"/>
              <a:t>van a megjegyzett </a:t>
            </a:r>
            <a:r>
              <a:rPr lang="hu-HU" sz="2000" dirty="0" smtClean="0"/>
              <a:t>kép! </a:t>
            </a:r>
            <a:r>
              <a:rPr lang="hu-HU" sz="2000" dirty="0"/>
              <a:t>Mindegy, hogy a lépések </a:t>
            </a:r>
            <a:r>
              <a:rPr lang="hu-HU" sz="2000" dirty="0" smtClean="0"/>
              <a:t>fölfelé </a:t>
            </a:r>
            <a:r>
              <a:rPr lang="hu-HU" sz="2000" dirty="0"/>
              <a:t>vagy </a:t>
            </a:r>
            <a:r>
              <a:rPr lang="hu-HU" sz="2000" dirty="0" smtClean="0"/>
              <a:t>lefelé </a:t>
            </a:r>
            <a:r>
              <a:rPr lang="hu-HU" sz="2000" dirty="0"/>
              <a:t>történnek.</a:t>
            </a:r>
          </a:p>
          <a:p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938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0" y="0"/>
            <a:ext cx="987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legutóbb megjegyzett képről elindulva lépjél </a:t>
            </a:r>
            <a:r>
              <a:rPr lang="hu-HU" sz="2000" dirty="0" smtClean="0"/>
              <a:t>JOBBRA 1-et</a:t>
            </a:r>
            <a:r>
              <a:rPr lang="hu-HU" sz="2000" dirty="0" smtClean="0"/>
              <a:t>!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7475456" y="3704734"/>
            <a:ext cx="451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Egy lépés során mindig csak egy közvetlenül szomszédos képre lehet lépni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/>
              <a:t>Miután elvégezted a lépéseket, jegyezd meg jól azt a képet, amelyre jutottál a lépések </a:t>
            </a:r>
            <a:r>
              <a:rPr lang="hu-HU" sz="2000" dirty="0" smtClean="0"/>
              <a:t>során!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06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8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Most a </a:t>
            </a:r>
            <a:r>
              <a:rPr lang="hu-HU" sz="2000" dirty="0" smtClean="0"/>
              <a:t>telepátia, azaz a gondolatátvitel </a:t>
            </a:r>
            <a:r>
              <a:rPr lang="hu-HU" sz="2000" dirty="0"/>
              <a:t>csodálatos világa tárul fel előtted.</a:t>
            </a:r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6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80000"/>
            <a:ext cx="720000" cy="720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320000"/>
            <a:ext cx="720000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320000"/>
            <a:ext cx="72000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72000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880000"/>
            <a:ext cx="72000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880000"/>
            <a:ext cx="72000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320000"/>
            <a:ext cx="720000" cy="720000"/>
          </a:xfrm>
          <a:prstGeom prst="rect">
            <a:avLst/>
          </a:prstGeom>
        </p:spPr>
      </p:pic>
      <p:sp>
        <p:nvSpPr>
          <p:cNvPr id="41" name="Szövegdoboz 40"/>
          <p:cNvSpPr txBox="1"/>
          <p:nvPr/>
        </p:nvSpPr>
        <p:spPr>
          <a:xfrm>
            <a:off x="0" y="0"/>
            <a:ext cx="987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koncentrálj a legutóbb megjegyzett </a:t>
            </a:r>
            <a:r>
              <a:rPr lang="hu-HU" sz="2000" dirty="0" smtClean="0"/>
              <a:t>képre! </a:t>
            </a:r>
            <a:r>
              <a:rPr lang="hu-HU" sz="2000" dirty="0" smtClean="0"/>
              <a:t>Én telepatikusan megérzem, hogy most melyik képre koncentrálsz. A többi képet most eltávolítom. Érzem, hogy nagyon könnyű dolgom van.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21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Mint láthatod, eltávolítottam most az összes olyan képet, amelyekre biztosan nem koncentráltál. A legutóbb megjegyzett kép ez, ami megmaradt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774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églalap 114"/>
          <p:cNvSpPr/>
          <p:nvPr/>
        </p:nvSpPr>
        <p:spPr>
          <a:xfrm>
            <a:off x="14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16" name="Téglalap 115"/>
          <p:cNvSpPr/>
          <p:nvPr/>
        </p:nvSpPr>
        <p:spPr>
          <a:xfrm>
            <a:off x="21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17" name="Téglalap 116"/>
          <p:cNvSpPr/>
          <p:nvPr/>
        </p:nvSpPr>
        <p:spPr>
          <a:xfrm>
            <a:off x="288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8" name="Téglalap 117"/>
          <p:cNvSpPr/>
          <p:nvPr/>
        </p:nvSpPr>
        <p:spPr>
          <a:xfrm>
            <a:off x="360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19" name="Téglalap 118"/>
          <p:cNvSpPr/>
          <p:nvPr/>
        </p:nvSpPr>
        <p:spPr>
          <a:xfrm>
            <a:off x="432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0" name="Téglalap 119"/>
          <p:cNvSpPr/>
          <p:nvPr/>
        </p:nvSpPr>
        <p:spPr>
          <a:xfrm>
            <a:off x="504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1" name="Téglalap 120"/>
          <p:cNvSpPr/>
          <p:nvPr/>
        </p:nvSpPr>
        <p:spPr>
          <a:xfrm>
            <a:off x="5760000" y="10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2" name="Téglalap 121"/>
          <p:cNvSpPr/>
          <p:nvPr/>
        </p:nvSpPr>
        <p:spPr>
          <a:xfrm>
            <a:off x="14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3" name="Téglalap 122"/>
          <p:cNvSpPr/>
          <p:nvPr/>
        </p:nvSpPr>
        <p:spPr>
          <a:xfrm>
            <a:off x="21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24" name="Téglalap 123"/>
          <p:cNvSpPr/>
          <p:nvPr/>
        </p:nvSpPr>
        <p:spPr>
          <a:xfrm>
            <a:off x="288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25" name="Téglalap 124"/>
          <p:cNvSpPr/>
          <p:nvPr/>
        </p:nvSpPr>
        <p:spPr>
          <a:xfrm>
            <a:off x="360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26" name="Téglalap 125"/>
          <p:cNvSpPr/>
          <p:nvPr/>
        </p:nvSpPr>
        <p:spPr>
          <a:xfrm>
            <a:off x="432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27" name="Téglalap 126"/>
          <p:cNvSpPr/>
          <p:nvPr/>
        </p:nvSpPr>
        <p:spPr>
          <a:xfrm>
            <a:off x="504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28" name="Téglalap 127"/>
          <p:cNvSpPr/>
          <p:nvPr/>
        </p:nvSpPr>
        <p:spPr>
          <a:xfrm>
            <a:off x="5760000" y="6480000"/>
            <a:ext cx="72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29" name="Téglalap 128"/>
          <p:cNvSpPr/>
          <p:nvPr/>
        </p:nvSpPr>
        <p:spPr>
          <a:xfrm>
            <a:off x="10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0" name="Téglalap 129"/>
          <p:cNvSpPr/>
          <p:nvPr/>
        </p:nvSpPr>
        <p:spPr>
          <a:xfrm>
            <a:off x="10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31" name="Téglalap 130"/>
          <p:cNvSpPr/>
          <p:nvPr/>
        </p:nvSpPr>
        <p:spPr>
          <a:xfrm>
            <a:off x="10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32" name="Téglalap 131"/>
          <p:cNvSpPr/>
          <p:nvPr/>
        </p:nvSpPr>
        <p:spPr>
          <a:xfrm>
            <a:off x="10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33" name="Téglalap 132"/>
          <p:cNvSpPr/>
          <p:nvPr/>
        </p:nvSpPr>
        <p:spPr>
          <a:xfrm>
            <a:off x="10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34" name="Téglalap 133"/>
          <p:cNvSpPr/>
          <p:nvPr/>
        </p:nvSpPr>
        <p:spPr>
          <a:xfrm>
            <a:off x="10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35" name="Téglalap 134"/>
          <p:cNvSpPr/>
          <p:nvPr/>
        </p:nvSpPr>
        <p:spPr>
          <a:xfrm>
            <a:off x="10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138" name="Téglalap 137"/>
          <p:cNvSpPr/>
          <p:nvPr/>
        </p:nvSpPr>
        <p:spPr>
          <a:xfrm>
            <a:off x="6480000" y="14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39" name="Téglalap 138"/>
          <p:cNvSpPr/>
          <p:nvPr/>
        </p:nvSpPr>
        <p:spPr>
          <a:xfrm>
            <a:off x="6480000" y="21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40" name="Téglalap 139"/>
          <p:cNvSpPr/>
          <p:nvPr/>
        </p:nvSpPr>
        <p:spPr>
          <a:xfrm>
            <a:off x="6480000" y="288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41" name="Téglalap 140"/>
          <p:cNvSpPr/>
          <p:nvPr/>
        </p:nvSpPr>
        <p:spPr>
          <a:xfrm>
            <a:off x="6480000" y="360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42" name="Téglalap 141"/>
          <p:cNvSpPr/>
          <p:nvPr/>
        </p:nvSpPr>
        <p:spPr>
          <a:xfrm>
            <a:off x="6480000" y="432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143" name="Téglalap 142"/>
          <p:cNvSpPr/>
          <p:nvPr/>
        </p:nvSpPr>
        <p:spPr>
          <a:xfrm>
            <a:off x="6480000" y="504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6.</a:t>
            </a:r>
            <a:endParaRPr lang="hu-HU" dirty="0"/>
          </a:p>
        </p:txBody>
      </p:sp>
      <p:sp>
        <p:nvSpPr>
          <p:cNvPr id="144" name="Téglalap 143"/>
          <p:cNvSpPr/>
          <p:nvPr/>
        </p:nvSpPr>
        <p:spPr>
          <a:xfrm>
            <a:off x="6480000" y="5760000"/>
            <a:ext cx="36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7.</a:t>
            </a:r>
            <a:endParaRPr lang="hu-HU" dirty="0"/>
          </a:p>
        </p:txBody>
      </p:sp>
      <p:pic>
        <p:nvPicPr>
          <p:cNvPr id="146" name="Kép 14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720000" cy="720000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0" y="0"/>
            <a:ext cx="987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Csak tán nem hallottál a csúf gonosz </a:t>
            </a:r>
            <a:r>
              <a:rPr lang="hu-HU" sz="2000" dirty="0" err="1" smtClean="0"/>
              <a:t>HókuszPókról</a:t>
            </a:r>
            <a:r>
              <a:rPr lang="hu-HU" sz="2000" dirty="0" smtClean="0"/>
              <a:t>???????</a:t>
            </a:r>
          </a:p>
          <a:p>
            <a:r>
              <a:rPr lang="hu-HU" sz="2000" dirty="0" smtClean="0"/>
              <a:t>Szegény </a:t>
            </a:r>
            <a:r>
              <a:rPr lang="hu-HU" sz="2000" dirty="0" err="1" smtClean="0"/>
              <a:t>HókuszPók</a:t>
            </a:r>
            <a:r>
              <a:rPr lang="hu-HU" sz="2000" dirty="0" smtClean="0"/>
              <a:t>! Mindig mellé fog! Aztán persze mérgesen morog</a:t>
            </a:r>
            <a:r>
              <a:rPr lang="hu-HU" sz="2000" dirty="0" smtClean="0"/>
              <a:t>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710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További szép napot</a:t>
            </a:r>
            <a:r>
              <a:rPr lang="hu-HU" sz="2000" dirty="0" smtClean="0"/>
              <a:t>!</a:t>
            </a:r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7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Néhány </a:t>
            </a:r>
            <a:r>
              <a:rPr lang="hu-HU" sz="2000" dirty="0" smtClean="0"/>
              <a:t>perc múlva </a:t>
            </a:r>
            <a:r>
              <a:rPr lang="hu-HU" sz="2000" dirty="0"/>
              <a:t>részese lehetsz ennek a világnak!</a:t>
            </a:r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7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  <a:r>
              <a:rPr lang="hu-HU" sz="2000" dirty="0" smtClean="0"/>
              <a:t>Most </a:t>
            </a:r>
            <a:r>
              <a:rPr lang="hu-HU" sz="2000" dirty="0"/>
              <a:t>egy </a:t>
            </a:r>
            <a:r>
              <a:rPr lang="hu-HU" sz="2000" dirty="0" smtClean="0"/>
              <a:t>telepatikus </a:t>
            </a:r>
            <a:r>
              <a:rPr lang="hu-HU" sz="2000" dirty="0"/>
              <a:t>kísérletben vehetsz részt!</a:t>
            </a:r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7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</a:t>
            </a:r>
            <a:r>
              <a:rPr lang="hu-HU" sz="2000" dirty="0" smtClean="0"/>
              <a:t>telepátia </a:t>
            </a:r>
            <a:r>
              <a:rPr lang="hu-HU" sz="2000" dirty="0"/>
              <a:t>egy hihetetlen és csodálatos képesség!</a:t>
            </a:r>
          </a:p>
          <a:p>
            <a:endParaRPr lang="hu-HU" dirty="0"/>
          </a:p>
        </p:txBody>
      </p:sp>
      <p:pic>
        <p:nvPicPr>
          <p:cNvPr id="2" name="Kép 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774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Nem vagyok internet-közelben, de a távolból érezni fogom a gondolataidat. Lehet, hogy most éppen alszok, vagy éppen olvasok, vagy éppen zenét hallgatok. De a gondolataidat a távolból érzékelni fogom.</a:t>
            </a:r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0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4149</Words>
  <Application>Microsoft Office PowerPoint</Application>
  <PresentationFormat>Szélesvásznú</PresentationFormat>
  <Paragraphs>1268</Paragraphs>
  <Slides>53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55</cp:revision>
  <dcterms:created xsi:type="dcterms:W3CDTF">2020-06-01T18:04:37Z</dcterms:created>
  <dcterms:modified xsi:type="dcterms:W3CDTF">2020-07-26T14:49:41Z</dcterms:modified>
</cp:coreProperties>
</file>