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6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57" r:id="rId29"/>
    <p:sldId id="285" r:id="rId30"/>
    <p:sldId id="286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F007F"/>
    <a:srgbClr val="0000FF"/>
    <a:srgbClr val="00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88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4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9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4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51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17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59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38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1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38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9026-55EE-4E5B-A6D8-8ABAF23954E9}" type="datetimeFigureOut">
              <a:rPr lang="hu-HU" smtClean="0"/>
              <a:t>2020. 12. 19.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24C3-7DF2-4248-A8ED-753565167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6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3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4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5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6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7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8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9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10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1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jp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-munkalap12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wjrld9Fgzls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658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telepátia egy nagyon csodálatos valami. Biztosan hallottál már a gondolatátvitelről.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748625"/>
            <a:ext cx="768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Egyik kedvenc műfajom a musical. És nagyon kedvelem ANDREW LLOYD WEBBER zeneszerzőt.</a:t>
            </a:r>
          </a:p>
        </p:txBody>
      </p:sp>
      <p:pic>
        <p:nvPicPr>
          <p:cNvPr id="14338" name="Picture 2" descr="Andrew Lloyd Webber's 'Unmasked': New memoir offers interesting tidbits,  but it's hardly revealing - Chicago Tri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07" y="1914717"/>
            <a:ext cx="5715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346" y="235669"/>
            <a:ext cx="9445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Andrew Lloyd Webber volt a zeneszerzője több, világszerte jól ismert </a:t>
            </a:r>
            <a:r>
              <a:rPr lang="hu-HU" sz="2400" dirty="0" err="1" smtClean="0"/>
              <a:t>musical-nak</a:t>
            </a:r>
            <a:r>
              <a:rPr lang="hu-HU" sz="2400" dirty="0" smtClean="0"/>
              <a:t>, illetve rockoperának, így például az EVITA, a JESUS CHRIST SUPERSTAR, a STARLIGHT EXPRESS, a CATS, a PHANTOM OF THE OPERA művek zenéje is az ő nevéhez fűződik.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9" y="3995390"/>
            <a:ext cx="1905000" cy="1905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22" y="4800362"/>
            <a:ext cx="1828800" cy="1828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53" y="4305608"/>
            <a:ext cx="1828800" cy="16287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2" y="1987746"/>
            <a:ext cx="2194560" cy="21945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41" y="3085026"/>
            <a:ext cx="2708148" cy="22738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849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én Andrew Lloyd Webber egyik </a:t>
            </a:r>
            <a:r>
              <a:rPr lang="hu-HU" sz="2400" dirty="0" err="1" smtClean="0"/>
              <a:t>musical-jének</a:t>
            </a:r>
            <a:r>
              <a:rPr lang="hu-HU" sz="2400" dirty="0" smtClean="0"/>
              <a:t> </a:t>
            </a:r>
            <a:r>
              <a:rPr lang="hu-HU" sz="2400" dirty="0" err="1" smtClean="0"/>
              <a:t>egyik</a:t>
            </a:r>
            <a:r>
              <a:rPr lang="hu-HU" sz="2400" dirty="0" smtClean="0"/>
              <a:t> betétdalára fogok koncentrálni, és ebben a kísérletben ki kell találni, hogy én melyik betétdalra koncentrálok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286000"/>
            <a:ext cx="5604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egy táblázatot látsz jobb oldalon. A táblázatban színes illetve fehér négyzetek vannak, és a színes négyzetekben különböző betűk. A négyzetekbe írt betűk és a négyzetek színe között nincs összefüggés, ugyanis előfordul, hogy különböző színű négyzetekben azonos betűk vannak, és előfordul az is, hogy azonos színű négyzetekben különböző betűk vannak.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560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Ennek a jobb oldali táblázatnak a segítségével kell kitalálnod, hogy Webber melyik betétdalára gondolok.</a:t>
            </a: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560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Először is keress egy olyan négyzetet a jobb oldali táblázatban, amelyben az ANDREW LLOYD WEBBER név szerepel.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5604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Ha találtál egy ilyen négyzetet, akkor ebből a négyzetből kiindulva vagy csak vízszintesen, vagy csak függőlegesen haladva egy </a:t>
            </a:r>
            <a:r>
              <a:rPr lang="hu-HU" sz="2400" b="1" dirty="0" smtClean="0">
                <a:solidFill>
                  <a:srgbClr val="FF0000"/>
                </a:solidFill>
              </a:rPr>
              <a:t>PIROS</a:t>
            </a:r>
            <a:r>
              <a:rPr lang="hu-HU" sz="2400" dirty="0" smtClean="0"/>
              <a:t> színű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négyzetbe kell eljutnod. Az ebben a </a:t>
            </a:r>
            <a:r>
              <a:rPr lang="hu-HU" sz="2400" b="1" dirty="0" smtClean="0">
                <a:solidFill>
                  <a:srgbClr val="FF0000"/>
                </a:solidFill>
              </a:rPr>
              <a:t>PIROS</a:t>
            </a:r>
            <a:r>
              <a:rPr lang="hu-HU" sz="2400" dirty="0" smtClean="0"/>
              <a:t> színű négyzetben látható betűt írd le a papírra, és jegyezd meg ezt a </a:t>
            </a:r>
            <a:r>
              <a:rPr lang="hu-HU" sz="2400" b="1" dirty="0" smtClean="0">
                <a:solidFill>
                  <a:srgbClr val="FF0000"/>
                </a:solidFill>
              </a:rPr>
              <a:t>PIROS </a:t>
            </a:r>
            <a:r>
              <a:rPr lang="hu-HU" sz="2400" dirty="0" smtClean="0"/>
              <a:t>színű négyzetet.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077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az előbb megjegyzett </a:t>
            </a:r>
            <a:r>
              <a:rPr lang="hu-HU" sz="2400" b="1" dirty="0" smtClean="0">
                <a:solidFill>
                  <a:srgbClr val="FF0000"/>
                </a:solidFill>
              </a:rPr>
              <a:t>PIROS </a:t>
            </a:r>
            <a:r>
              <a:rPr lang="hu-HU" sz="2400" dirty="0" smtClean="0"/>
              <a:t>színű négyzetből kiindulva, </a:t>
            </a:r>
            <a:r>
              <a:rPr lang="hu-HU" sz="2400" dirty="0"/>
              <a:t>vagy csak vízszintesen, vagy csak függőlegesen haladva egy </a:t>
            </a:r>
            <a:r>
              <a:rPr lang="hu-HU" sz="2400" b="1" dirty="0" smtClean="0">
                <a:solidFill>
                  <a:srgbClr val="FFC000"/>
                </a:solidFill>
              </a:rPr>
              <a:t>NARANCS </a:t>
            </a:r>
            <a:r>
              <a:rPr lang="hu-HU" sz="2400" dirty="0" smtClean="0"/>
              <a:t>színű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/>
              <a:t>négyzetbe kell eljutnod. </a:t>
            </a:r>
            <a:r>
              <a:rPr lang="hu-HU" sz="2400" dirty="0" smtClean="0"/>
              <a:t>Az ebben a </a:t>
            </a:r>
            <a:r>
              <a:rPr lang="hu-HU" sz="2400" b="1" dirty="0">
                <a:solidFill>
                  <a:srgbClr val="FFC000"/>
                </a:solidFill>
              </a:rPr>
              <a:t>NARANCS </a:t>
            </a:r>
            <a:r>
              <a:rPr lang="hu-HU" sz="2400" dirty="0" smtClean="0"/>
              <a:t>színű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négyzetben </a:t>
            </a:r>
            <a:r>
              <a:rPr lang="hu-HU" sz="2400" dirty="0"/>
              <a:t>látható betűt írd le a papírra, és jegyezd meg </a:t>
            </a:r>
            <a:r>
              <a:rPr lang="hu-HU" sz="2400" dirty="0" smtClean="0"/>
              <a:t>ezt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FFC000"/>
                </a:solidFill>
              </a:rPr>
              <a:t>NARANCS </a:t>
            </a:r>
            <a:r>
              <a:rPr lang="hu-HU" sz="2400" dirty="0" smtClean="0"/>
              <a:t>színű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négyzetet</a:t>
            </a:r>
            <a:r>
              <a:rPr lang="hu-HU" sz="2400" dirty="0"/>
              <a:t>.</a:t>
            </a:r>
            <a:endParaRPr lang="hu-HU" sz="2400" dirty="0" smtClean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099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</a:t>
            </a:r>
            <a:r>
              <a:rPr lang="hu-HU" sz="2400" dirty="0"/>
              <a:t>az előbb megjegyzett </a:t>
            </a:r>
            <a:r>
              <a:rPr lang="hu-HU" sz="2400" b="1" dirty="0">
                <a:solidFill>
                  <a:srgbClr val="FFC000"/>
                </a:solidFill>
              </a:rPr>
              <a:t>NARANCS </a:t>
            </a:r>
            <a:r>
              <a:rPr lang="hu-HU" sz="2400" dirty="0" smtClean="0"/>
              <a:t>színű négyzetből </a:t>
            </a:r>
            <a:r>
              <a:rPr lang="hu-HU" sz="2400" dirty="0"/>
              <a:t>kiindulva, vagy csak vízszintesen, vagy csak függőlegesen haladva egy </a:t>
            </a:r>
            <a:r>
              <a:rPr lang="hu-HU" sz="2400" b="1" dirty="0" smtClean="0">
                <a:solidFill>
                  <a:srgbClr val="FFFF00"/>
                </a:solidFill>
              </a:rPr>
              <a:t>SÁRGA </a:t>
            </a:r>
            <a:r>
              <a:rPr lang="hu-HU" sz="2400" dirty="0" smtClean="0"/>
              <a:t>színű négyzetbe </a:t>
            </a:r>
            <a:r>
              <a:rPr lang="hu-HU" sz="2400" dirty="0"/>
              <a:t>kell eljutnod. </a:t>
            </a:r>
            <a:r>
              <a:rPr lang="hu-HU" sz="2400" dirty="0" smtClean="0"/>
              <a:t>Az ebben a </a:t>
            </a:r>
            <a:r>
              <a:rPr lang="hu-HU" sz="2400" b="1" dirty="0">
                <a:solidFill>
                  <a:srgbClr val="FFFF00"/>
                </a:solidFill>
              </a:rPr>
              <a:t>SÁRGA </a:t>
            </a:r>
            <a:r>
              <a:rPr lang="hu-HU" sz="2400" dirty="0" smtClean="0"/>
              <a:t>színű négyzetben </a:t>
            </a:r>
            <a:r>
              <a:rPr lang="hu-HU" sz="2400" dirty="0"/>
              <a:t>látható betűt írd le a papírra, és jegyezd meg </a:t>
            </a:r>
            <a:r>
              <a:rPr lang="hu-HU" sz="2400" dirty="0" smtClean="0"/>
              <a:t>ezt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FFFF00"/>
                </a:solidFill>
              </a:rPr>
              <a:t>SÁRGA </a:t>
            </a:r>
            <a:r>
              <a:rPr lang="hu-HU" sz="2400" dirty="0" smtClean="0"/>
              <a:t>színű négyzetet.</a:t>
            </a:r>
            <a:endParaRPr lang="hu-HU" sz="24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077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az előbb megjegyzett </a:t>
            </a:r>
            <a:r>
              <a:rPr lang="hu-HU" sz="2400" b="1" dirty="0">
                <a:solidFill>
                  <a:srgbClr val="FFFF00"/>
                </a:solidFill>
              </a:rPr>
              <a:t>SÁRGA </a:t>
            </a:r>
            <a:r>
              <a:rPr lang="hu-HU" sz="2400" dirty="0" smtClean="0"/>
              <a:t>színű négyzetből </a:t>
            </a:r>
            <a:r>
              <a:rPr lang="hu-HU" sz="2400" dirty="0"/>
              <a:t>kiindulva, vagy csak vízszintesen, vagy csak függőlegesen haladva egy </a:t>
            </a:r>
            <a:r>
              <a:rPr lang="hu-HU" sz="2400" b="1" dirty="0" smtClean="0">
                <a:solidFill>
                  <a:srgbClr val="00BF00"/>
                </a:solidFill>
              </a:rPr>
              <a:t>ZÖLD </a:t>
            </a:r>
          </a:p>
          <a:p>
            <a:r>
              <a:rPr lang="hu-HU" sz="2400" dirty="0" smtClean="0"/>
              <a:t>színű négyzetbe </a:t>
            </a:r>
            <a:r>
              <a:rPr lang="hu-HU" sz="2400" dirty="0"/>
              <a:t>kell eljutnod. </a:t>
            </a:r>
            <a:r>
              <a:rPr lang="hu-HU" sz="2400" dirty="0" smtClean="0"/>
              <a:t>Az ebben a </a:t>
            </a:r>
          </a:p>
          <a:p>
            <a:r>
              <a:rPr lang="hu-HU" sz="2400" b="1" dirty="0" smtClean="0">
                <a:solidFill>
                  <a:srgbClr val="00BF00"/>
                </a:solidFill>
              </a:rPr>
              <a:t>ZÖLD </a:t>
            </a:r>
            <a:r>
              <a:rPr lang="hu-HU" sz="2400" dirty="0" smtClean="0"/>
              <a:t>színű négyzetben </a:t>
            </a:r>
            <a:r>
              <a:rPr lang="hu-HU" sz="2400" dirty="0"/>
              <a:t>látható betűt írd le a papírra, és jegyezd meg </a:t>
            </a:r>
            <a:r>
              <a:rPr lang="hu-HU" sz="2400" dirty="0" smtClean="0"/>
              <a:t>ezt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00BF00"/>
                </a:solidFill>
              </a:rPr>
              <a:t>ZÖLD </a:t>
            </a:r>
            <a:r>
              <a:rPr lang="hu-HU" sz="2400" dirty="0" smtClean="0"/>
              <a:t>színű négyzetet</a:t>
            </a:r>
            <a:r>
              <a:rPr lang="hu-HU" sz="2400" dirty="0"/>
              <a:t>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658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egy telepatikus kísérletben, azaz egy gondolatátviteli kísérletben vehetsz részt.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088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az előbb megjegyzett </a:t>
            </a:r>
            <a:r>
              <a:rPr lang="hu-HU" sz="2400" b="1" dirty="0">
                <a:solidFill>
                  <a:srgbClr val="00BF00"/>
                </a:solidFill>
              </a:rPr>
              <a:t>ZÖLD </a:t>
            </a:r>
            <a:r>
              <a:rPr lang="hu-HU" sz="2400" dirty="0" smtClean="0"/>
              <a:t>színű négyzetből </a:t>
            </a:r>
            <a:r>
              <a:rPr lang="hu-HU" sz="2400" dirty="0"/>
              <a:t>kiindulva, vagy csak vízszintesen, vagy csak függőlegesen haladva egy </a:t>
            </a:r>
            <a:r>
              <a:rPr lang="hu-HU" sz="2400" b="1" dirty="0" smtClean="0">
                <a:solidFill>
                  <a:srgbClr val="0000FF"/>
                </a:solidFill>
              </a:rPr>
              <a:t>KÉK </a:t>
            </a:r>
          </a:p>
          <a:p>
            <a:r>
              <a:rPr lang="hu-HU" sz="2400" dirty="0" smtClean="0"/>
              <a:t>színű négyzetbe </a:t>
            </a:r>
            <a:r>
              <a:rPr lang="hu-HU" sz="2400" dirty="0"/>
              <a:t>kell eljutnod. </a:t>
            </a:r>
            <a:r>
              <a:rPr lang="hu-HU" sz="2400" dirty="0" smtClean="0"/>
              <a:t>Az ebben a </a:t>
            </a:r>
          </a:p>
          <a:p>
            <a:r>
              <a:rPr lang="hu-HU" sz="2400" b="1" dirty="0" smtClean="0">
                <a:solidFill>
                  <a:srgbClr val="0000FF"/>
                </a:solidFill>
              </a:rPr>
              <a:t>KÉK </a:t>
            </a:r>
            <a:r>
              <a:rPr lang="hu-HU" sz="2400" dirty="0" smtClean="0"/>
              <a:t>színű négyzetben </a:t>
            </a:r>
            <a:r>
              <a:rPr lang="hu-HU" sz="2400" dirty="0"/>
              <a:t>látható betűt írd le a papírra, és jegyezd meg </a:t>
            </a:r>
            <a:r>
              <a:rPr lang="hu-HU" sz="2400" dirty="0" smtClean="0"/>
              <a:t>ezt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0000FF"/>
                </a:solidFill>
              </a:rPr>
              <a:t>KÉK </a:t>
            </a:r>
            <a:r>
              <a:rPr lang="hu-HU" sz="2400" dirty="0" smtClean="0"/>
              <a:t>színű négyzetet</a:t>
            </a:r>
            <a:r>
              <a:rPr lang="hu-HU" sz="2400" dirty="0"/>
              <a:t>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133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az előbb megjegyzett </a:t>
            </a:r>
            <a:r>
              <a:rPr lang="hu-HU" sz="2400" b="1" dirty="0">
                <a:solidFill>
                  <a:srgbClr val="0000FF"/>
                </a:solidFill>
              </a:rPr>
              <a:t>KÉK </a:t>
            </a:r>
            <a:r>
              <a:rPr lang="hu-HU" sz="2400" dirty="0" smtClean="0"/>
              <a:t>színű négyzetből </a:t>
            </a:r>
            <a:r>
              <a:rPr lang="hu-HU" sz="2400" dirty="0"/>
              <a:t>kiindulva, vagy csak vízszintesen, vagy csak függőlegesen haladva egy </a:t>
            </a:r>
            <a:r>
              <a:rPr lang="hu-HU" sz="2400" b="1" dirty="0" smtClean="0">
                <a:solidFill>
                  <a:srgbClr val="7F007F"/>
                </a:solidFill>
              </a:rPr>
              <a:t>LILA </a:t>
            </a:r>
          </a:p>
          <a:p>
            <a:r>
              <a:rPr lang="hu-HU" sz="2400" dirty="0" smtClean="0"/>
              <a:t>színű négyzetbe </a:t>
            </a:r>
            <a:r>
              <a:rPr lang="hu-HU" sz="2400" dirty="0"/>
              <a:t>kell eljutnod. </a:t>
            </a:r>
            <a:r>
              <a:rPr lang="hu-HU" sz="2400" dirty="0" smtClean="0"/>
              <a:t>Az ebben a </a:t>
            </a:r>
          </a:p>
          <a:p>
            <a:r>
              <a:rPr lang="hu-HU" sz="2400" b="1" dirty="0" smtClean="0">
                <a:solidFill>
                  <a:srgbClr val="7F007F"/>
                </a:solidFill>
              </a:rPr>
              <a:t>LILA </a:t>
            </a:r>
            <a:r>
              <a:rPr lang="hu-HU" sz="2400" dirty="0" smtClean="0"/>
              <a:t>színű négyzetben </a:t>
            </a:r>
            <a:r>
              <a:rPr lang="hu-HU" sz="2400" dirty="0"/>
              <a:t>látható betűt írd le a papírra, és jegyezd meg </a:t>
            </a:r>
            <a:r>
              <a:rPr lang="hu-HU" sz="2400" dirty="0" smtClean="0"/>
              <a:t>ezt </a:t>
            </a:r>
            <a:r>
              <a:rPr lang="hu-HU" sz="2400" dirty="0"/>
              <a:t>a </a:t>
            </a:r>
            <a:r>
              <a:rPr lang="hu-HU" sz="2400" b="1" dirty="0">
                <a:solidFill>
                  <a:srgbClr val="7F007F"/>
                </a:solidFill>
              </a:rPr>
              <a:t>LILA </a:t>
            </a:r>
            <a:r>
              <a:rPr lang="hu-HU" sz="2400" dirty="0" smtClean="0"/>
              <a:t>színű négyzetet</a:t>
            </a:r>
            <a:r>
              <a:rPr lang="hu-HU" sz="2400" dirty="0"/>
              <a:t>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099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az előbb megjegyzett </a:t>
            </a:r>
            <a:r>
              <a:rPr lang="hu-HU" sz="2400" b="1" dirty="0">
                <a:solidFill>
                  <a:srgbClr val="7F007F"/>
                </a:solidFill>
              </a:rPr>
              <a:t>LILA </a:t>
            </a:r>
            <a:r>
              <a:rPr lang="hu-HU" sz="2400" dirty="0" smtClean="0"/>
              <a:t>színű négyzetből kiindulva, vagy csak vízszintesen, vagy csak függőlegesen haladva egy </a:t>
            </a:r>
            <a:r>
              <a:rPr lang="hu-HU" sz="2400" b="1" dirty="0" smtClean="0">
                <a:solidFill>
                  <a:srgbClr val="FF00FF"/>
                </a:solidFill>
              </a:rPr>
              <a:t>BÍBOR </a:t>
            </a:r>
            <a:r>
              <a:rPr lang="hu-HU" sz="2400" dirty="0" smtClean="0"/>
              <a:t>színű négyzetbe kell eljutnod. Az ebben a </a:t>
            </a:r>
            <a:r>
              <a:rPr lang="hu-HU" sz="2400" b="1" dirty="0">
                <a:solidFill>
                  <a:srgbClr val="FF00FF"/>
                </a:solidFill>
              </a:rPr>
              <a:t>BÍBOR </a:t>
            </a:r>
            <a:r>
              <a:rPr lang="hu-HU" sz="2400" dirty="0" smtClean="0"/>
              <a:t>színű négyzetben látható betűt írd le a papírra, és jegyezd meg ezt a </a:t>
            </a:r>
            <a:r>
              <a:rPr lang="hu-HU" sz="2400" b="1" dirty="0">
                <a:solidFill>
                  <a:srgbClr val="FF00FF"/>
                </a:solidFill>
              </a:rPr>
              <a:t>BÍBOR </a:t>
            </a:r>
            <a:r>
              <a:rPr lang="hu-HU" sz="2400" dirty="0" smtClean="0"/>
              <a:t>színű négyzetet.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87695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2286000"/>
            <a:ext cx="613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Most az előbb megjegyzett </a:t>
            </a:r>
            <a:r>
              <a:rPr lang="hu-HU" sz="2400" b="1" dirty="0">
                <a:solidFill>
                  <a:srgbClr val="FF00FF"/>
                </a:solidFill>
              </a:rPr>
              <a:t>BÍBOR </a:t>
            </a:r>
            <a:r>
              <a:rPr lang="hu-HU" sz="2400" dirty="0" smtClean="0"/>
              <a:t>színű négyzetből </a:t>
            </a:r>
            <a:r>
              <a:rPr lang="hu-HU" sz="2400" dirty="0"/>
              <a:t>kiindulva, vagy csak vízszintesen, vagy csak függőlegesen haladva egy </a:t>
            </a:r>
            <a:r>
              <a:rPr lang="hu-HU" sz="2400" b="1" dirty="0" smtClean="0">
                <a:solidFill>
                  <a:schemeClr val="bg1"/>
                </a:solidFill>
              </a:rPr>
              <a:t>FEHÉR </a:t>
            </a:r>
            <a:r>
              <a:rPr lang="hu-HU" sz="2400" dirty="0" smtClean="0"/>
              <a:t>színű négyzetbe </a:t>
            </a:r>
            <a:r>
              <a:rPr lang="hu-HU" sz="2400" dirty="0"/>
              <a:t>kell eljutnod. 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74909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2286000"/>
            <a:ext cx="6133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Biztosan sikerült </a:t>
            </a:r>
            <a:r>
              <a:rPr lang="hu-HU" sz="2400" dirty="0"/>
              <a:t>egy </a:t>
            </a:r>
            <a:r>
              <a:rPr lang="hu-HU" sz="2400" b="1" dirty="0" smtClean="0">
                <a:solidFill>
                  <a:schemeClr val="bg1"/>
                </a:solidFill>
              </a:rPr>
              <a:t>FEHÉR </a:t>
            </a:r>
            <a:r>
              <a:rPr lang="hu-HU" sz="2400" dirty="0" smtClean="0"/>
              <a:t>színű négyzetbe </a:t>
            </a:r>
            <a:r>
              <a:rPr lang="hu-HU" sz="2400" dirty="0"/>
              <a:t>eljutnod. </a:t>
            </a:r>
            <a:r>
              <a:rPr lang="hu-HU" sz="2400" dirty="0" smtClean="0"/>
              <a:t>Most lássuk, hogy én mire koncentráltam, és hogy neked telepatikusan sikerült-e neked kitalálnod, hogy én mire koncentráltam.</a:t>
            </a:r>
            <a:endParaRPr lang="hu-HU" sz="2400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78846"/>
              </p:ext>
            </p:extLst>
          </p:nvPr>
        </p:nvGraphicFramePr>
        <p:xfrm>
          <a:off x="6363939" y="1279912"/>
          <a:ext cx="56642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Munkalap" r:id="rId4" imgW="5664318" imgH="5435587" progId="Excel.Sheet.12">
                  <p:embed/>
                </p:oleObj>
              </mc:Choice>
              <mc:Fallback>
                <p:oleObj name="Munkalap" r:id="rId4" imgW="5664318" imgH="5435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3939" y="1279912"/>
                        <a:ext cx="5664200" cy="543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543049" y="2286000"/>
            <a:ext cx="980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Először nézzük, hogy milyen színű négyzetekbe jutottál el. Egy </a:t>
            </a:r>
            <a:r>
              <a:rPr lang="hu-HU" sz="2400" b="1" dirty="0" smtClean="0">
                <a:solidFill>
                  <a:schemeClr val="bg1"/>
                </a:solidFill>
              </a:rPr>
              <a:t>FEHÉR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/>
              <a:t>színű négyzetből indultál, és egy </a:t>
            </a:r>
            <a:r>
              <a:rPr lang="hu-HU" sz="2400" b="1" dirty="0">
                <a:solidFill>
                  <a:schemeClr val="bg1"/>
                </a:solidFill>
              </a:rPr>
              <a:t>FEHÉR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/>
              <a:t>színű </a:t>
            </a:r>
            <a:r>
              <a:rPr lang="hu-HU" sz="2400" dirty="0" smtClean="0"/>
              <a:t>négyzetbe érkeztél, és közben ebben a sorrendben voltál </a:t>
            </a:r>
            <a:r>
              <a:rPr lang="hu-HU" sz="2400" b="1" dirty="0" smtClean="0">
                <a:solidFill>
                  <a:srgbClr val="FF0000"/>
                </a:solidFill>
              </a:rPr>
              <a:t>PIROS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FFC000"/>
                </a:solidFill>
              </a:rPr>
              <a:t>NARANCS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SÁRGA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00BF00"/>
                </a:solidFill>
              </a:rPr>
              <a:t>ZÖLD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0000FF"/>
                </a:solidFill>
              </a:rPr>
              <a:t>KÉK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7F007F"/>
                </a:solidFill>
              </a:rPr>
              <a:t>LILA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FF00FF"/>
                </a:solidFill>
              </a:rPr>
              <a:t>BÍBOR</a:t>
            </a:r>
            <a:r>
              <a:rPr lang="hu-HU" sz="2400" dirty="0" smtClean="0"/>
              <a:t> színű négyzetekben. Ez utóbbi hét szín éppen a szivárvány hét színe.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543050" y="2286000"/>
            <a:ext cx="10559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nézd meg papírra leírt betűket, és olvasd őket össze a leírás sorrendjében. Milyen szót kaptál? Én egy olyan dalra koncentráltam, amely a szivárványról szól. A szivárvány szó angol megfelelője: RAINBOW. Ha neked is ez a szó állt elő a betűk összeolvasása során, akkor kiváló médium lehetsz, hiszen kitaláltad, hogy mire koncentráltam.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543050" y="2286000"/>
            <a:ext cx="10444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 nézzük, hogy mi van abban a </a:t>
            </a:r>
            <a:r>
              <a:rPr lang="hu-HU" sz="2400" b="1" dirty="0" smtClean="0">
                <a:solidFill>
                  <a:schemeClr val="bg1"/>
                </a:solidFill>
              </a:rPr>
              <a:t>FEHÉR</a:t>
            </a:r>
            <a:r>
              <a:rPr lang="hu-HU" sz="2400" dirty="0" smtClean="0"/>
              <a:t> színű négyzetbe írva, amelybe sikerült eljutnod. Én nagyon szeretem a meséket, egyik kedvenc mesém az „Óz a nagy varázsló”, azaz „</a:t>
            </a:r>
            <a:r>
              <a:rPr lang="hu-HU" sz="2400" dirty="0" err="1" smtClean="0"/>
              <a:t>Wizard</a:t>
            </a:r>
            <a:r>
              <a:rPr lang="hu-HU" sz="2400" dirty="0" smtClean="0"/>
              <a:t> of </a:t>
            </a:r>
            <a:r>
              <a:rPr lang="hu-HU" sz="2400" dirty="0" err="1" smtClean="0"/>
              <a:t>Oz</a:t>
            </a:r>
            <a:r>
              <a:rPr lang="hu-HU" sz="2400" dirty="0" smtClean="0"/>
              <a:t>”. Többek között Andrew Lloyd Webber is feldolgozta ezt a mesét, és én az ebben a feldolgozásban szereplő „Over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Rainbow</a:t>
            </a:r>
            <a:r>
              <a:rPr lang="hu-HU" sz="2400" dirty="0" smtClean="0"/>
              <a:t>” dalra koncentráltam.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40655" y="4404060"/>
            <a:ext cx="8220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hlinkClick r:id="rId2"/>
              </a:rPr>
              <a:t>https://www.youtube.com/watch?v=wjrld9Fgzls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43050" y="2286000"/>
            <a:ext cx="10648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Erre a linkre rákattintva láthatod az Andrew Lloyd Webber által megírt „</a:t>
            </a:r>
            <a:r>
              <a:rPr lang="hu-HU" sz="2400" dirty="0" err="1" smtClean="0"/>
              <a:t>Wizard</a:t>
            </a:r>
            <a:r>
              <a:rPr lang="hu-HU" sz="2400" dirty="0" smtClean="0"/>
              <a:t> of </a:t>
            </a:r>
            <a:r>
              <a:rPr lang="hu-HU" sz="2400" dirty="0" err="1" smtClean="0"/>
              <a:t>Oz</a:t>
            </a:r>
            <a:r>
              <a:rPr lang="hu-HU" sz="2400" dirty="0" smtClean="0"/>
              <a:t>” </a:t>
            </a:r>
            <a:r>
              <a:rPr lang="hu-HU" sz="2400" dirty="0" err="1" smtClean="0"/>
              <a:t>musicalban</a:t>
            </a:r>
            <a:r>
              <a:rPr lang="hu-HU" sz="2400" dirty="0" smtClean="0"/>
              <a:t> </a:t>
            </a:r>
            <a:r>
              <a:rPr lang="hu-HU" sz="2400" dirty="0" err="1" smtClean="0"/>
              <a:t>Danielle</a:t>
            </a:r>
            <a:r>
              <a:rPr lang="hu-HU" sz="2400" dirty="0" smtClean="0"/>
              <a:t> </a:t>
            </a:r>
            <a:r>
              <a:rPr lang="hu-HU" sz="2400" dirty="0" err="1" smtClean="0"/>
              <a:t>Hope</a:t>
            </a:r>
            <a:r>
              <a:rPr lang="hu-HU" sz="2400" dirty="0" smtClean="0"/>
              <a:t> előadásában az „Over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Raibow</a:t>
            </a:r>
            <a:r>
              <a:rPr lang="hu-HU" sz="2400" dirty="0" smtClean="0"/>
              <a:t>” című dalt Webber feldolgozásában. Nekem tetszik ennek a dalnak ez a feldolgozása. Ha kíváncsi vagy erre a feldolgozásra, kattints erre a linkre.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543050" y="2286000"/>
            <a:ext cx="1064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</a:t>
            </a:r>
            <a:r>
              <a:rPr lang="hu-HU" sz="2400" dirty="0" smtClean="0"/>
              <a:t>ondolhattam volna Andrew Lloyd Webber bármelyik </a:t>
            </a:r>
            <a:r>
              <a:rPr lang="hu-HU" sz="2400" dirty="0" err="1" smtClean="0"/>
              <a:t>musical-jére</a:t>
            </a:r>
            <a:r>
              <a:rPr lang="hu-HU" sz="2400" dirty="0" smtClean="0"/>
              <a:t> vagy </a:t>
            </a:r>
            <a:r>
              <a:rPr lang="hu-HU" sz="2400" dirty="0" smtClean="0"/>
              <a:t>rockoperájára</a:t>
            </a:r>
            <a:r>
              <a:rPr lang="hu-HU" sz="2400" dirty="0" smtClean="0"/>
              <a:t>, de én erre a dalra gondoltam, és te kitaláltad. Kiváló médium vagy!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658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kísérlet elvégzéséhez szükséged lesz papírra és íróeszközre.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543050" y="2286000"/>
            <a:ext cx="1064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További szép napot kívánok!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768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Én koncentrálok valamire, és te megpróbálod kitalálni, hogy én mire koncentrálok.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768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Elöljáróban csak annyit, hogy szeretek zenét hallgatni.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768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Sok együttest, énekest, műfajt kedvelek, és vannak kedvenc zeneszerzőim.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768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Ilyen zeneszerző például JOHN WILLIAMS, aki a STARWARS filmek zenéjét szerezte.</a:t>
            </a:r>
          </a:p>
        </p:txBody>
      </p:sp>
      <p:pic>
        <p:nvPicPr>
          <p:cNvPr id="20482" name="Picture 2" descr="TOP 10: John Williams legjobb filmzené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07" y="1726155"/>
            <a:ext cx="6096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28078" y="235669"/>
            <a:ext cx="883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Ki ne emlékezne a </a:t>
            </a:r>
            <a:r>
              <a:rPr lang="hu-HU" sz="2400" dirty="0" err="1" smtClean="0"/>
              <a:t>Starwars</a:t>
            </a:r>
            <a:r>
              <a:rPr lang="hu-HU" sz="2400" dirty="0" smtClean="0"/>
              <a:t> filmek bevezető zenéjére, a </a:t>
            </a:r>
            <a:r>
              <a:rPr lang="hu-HU" sz="2400" dirty="0" err="1" smtClean="0"/>
              <a:t>Cantina</a:t>
            </a:r>
            <a:r>
              <a:rPr lang="hu-HU" sz="2400" dirty="0" smtClean="0"/>
              <a:t> Band által előadott zenére, vagy a </a:t>
            </a:r>
            <a:r>
              <a:rPr lang="hu-HU" sz="2400" dirty="0" err="1" smtClean="0"/>
              <a:t>Jedi</a:t>
            </a:r>
            <a:r>
              <a:rPr lang="hu-HU" sz="2400" dirty="0" smtClean="0"/>
              <a:t> </a:t>
            </a:r>
            <a:r>
              <a:rPr lang="hu-HU" sz="2400" dirty="0" err="1" smtClean="0"/>
              <a:t>Rocks</a:t>
            </a:r>
            <a:r>
              <a:rPr lang="hu-HU" sz="2400" dirty="0" smtClean="0"/>
              <a:t>, az </a:t>
            </a:r>
            <a:r>
              <a:rPr lang="hu-HU" sz="2400" dirty="0" err="1" smtClean="0"/>
              <a:t>Imeprial</a:t>
            </a:r>
            <a:r>
              <a:rPr lang="hu-HU" sz="2400" dirty="0" smtClean="0"/>
              <a:t> Mach, vagy a </a:t>
            </a:r>
            <a:r>
              <a:rPr lang="hu-HU" sz="2400" dirty="0" err="1" smtClean="0"/>
              <a:t>Duel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Fates</a:t>
            </a:r>
            <a:r>
              <a:rPr lang="hu-HU" sz="2400" dirty="0" smtClean="0"/>
              <a:t>, vagy a Battle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Heroes</a:t>
            </a:r>
            <a:r>
              <a:rPr lang="hu-HU" sz="2400" dirty="0" smtClean="0"/>
              <a:t> betétekre!</a:t>
            </a:r>
          </a:p>
        </p:txBody>
      </p:sp>
      <p:pic>
        <p:nvPicPr>
          <p:cNvPr id="21506" name="Picture 2" descr="File:Star Wars Logo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31" y="1473853"/>
            <a:ext cx="2438400" cy="14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tar Wars - John Williams - Cantina Band [Original]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7" y="3074298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olitikailag kifogásolták a Star Wars-t, forgalomba sem akarták hozni |  Magyar H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49" y="2121798"/>
            <a:ext cx="2667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A Star Wars filmek 5 legjobb jelenete [13.] - Star Wa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7" y="4652965"/>
            <a:ext cx="4114800" cy="17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A Star Wars filmek 5 legjobb jelenete [13.] - Star W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95" y="4291131"/>
            <a:ext cx="339090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Return of the Jedi - Jedi Rocks (2011 Blu-Ray Edition)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31" y="4153019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  <p:pic>
        <p:nvPicPr>
          <p:cNvPr id="14338" name="Picture 2" descr="Star Wars Nevelde - Katoná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67" y="1677716"/>
            <a:ext cx="45529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80907" y="235669"/>
            <a:ext cx="812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De most nem John Williams zenéjére és nem a </a:t>
            </a:r>
            <a:r>
              <a:rPr lang="hu-HU" sz="2400" dirty="0" err="1" smtClean="0"/>
              <a:t>Starwars</a:t>
            </a:r>
            <a:r>
              <a:rPr lang="hu-HU" sz="2400" dirty="0" smtClean="0"/>
              <a:t> filmekre gondolok.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960</Words>
  <Application>Microsoft Office PowerPoint</Application>
  <PresentationFormat>Szélesvásznú</PresentationFormat>
  <Paragraphs>38</Paragraphs>
  <Slides>30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Office-téma</vt:lpstr>
      <vt:lpstr>Munkalap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45</cp:revision>
  <dcterms:created xsi:type="dcterms:W3CDTF">2020-12-18T22:58:26Z</dcterms:created>
  <dcterms:modified xsi:type="dcterms:W3CDTF">2020-12-19T15:49:31Z</dcterms:modified>
</cp:coreProperties>
</file>